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93" r:id="rId2"/>
    <p:sldId id="258" r:id="rId3"/>
    <p:sldId id="259" r:id="rId4"/>
    <p:sldId id="260" r:id="rId5"/>
    <p:sldId id="262" r:id="rId6"/>
    <p:sldId id="267" r:id="rId7"/>
    <p:sldId id="288" r:id="rId8"/>
    <p:sldId id="289" r:id="rId9"/>
    <p:sldId id="290" r:id="rId10"/>
    <p:sldId id="291" r:id="rId11"/>
    <p:sldId id="292" r:id="rId12"/>
    <p:sldId id="28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78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51509A-CF8A-4FB4-BFEF-F073DF791B9E}" type="datetimeFigureOut">
              <a:rPr lang="en-IN" smtClean="0"/>
              <a:t>09-02-2023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47C5C2-4BBE-4963-AA7F-9B1EBFB4F5D5}" type="slidenum">
              <a:rPr lang="en-IN" smtClean="0"/>
              <a:t>‹#›</a:t>
            </a:fld>
            <a:endParaRPr lang="en-IN"/>
          </a:p>
        </p:txBody>
      </p:sp>
    </p:spTree>
    <p:extLst>
      <p:ext uri="{BB962C8B-B14F-4D97-AF65-F5344CB8AC3E}">
        <p14:creationId xmlns:p14="http://schemas.microsoft.com/office/powerpoint/2010/main" val="37878952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3404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443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7f9262ee2f_0_26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 name="Google Shape;2095;g7f9262ee2f_0_26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9396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5"/>
        <p:cNvGrpSpPr/>
        <p:nvPr/>
      </p:nvGrpSpPr>
      <p:grpSpPr>
        <a:xfrm>
          <a:off x="0" y="0"/>
          <a:ext cx="0" cy="0"/>
          <a:chOff x="0" y="0"/>
          <a:chExt cx="0" cy="0"/>
        </a:xfrm>
      </p:grpSpPr>
      <p:sp>
        <p:nvSpPr>
          <p:cNvPr id="2176" name="Google Shape;2176;g7f9262ee2f_0_26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7" name="Google Shape;2177;g7f9262ee2f_0_26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1985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4106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7538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7509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02072-A5E7-01ED-925F-84C97911FD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BD89F69-7555-54D1-8EDD-D904BC82C8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2E3BFE9-EF5A-779E-5F7F-AC2AEF93932C}"/>
              </a:ext>
            </a:extLst>
          </p:cNvPr>
          <p:cNvSpPr>
            <a:spLocks noGrp="1"/>
          </p:cNvSpPr>
          <p:nvPr>
            <p:ph type="dt" sz="half" idx="10"/>
          </p:nvPr>
        </p:nvSpPr>
        <p:spPr/>
        <p:txBody>
          <a:bodyPr/>
          <a:lstStyle/>
          <a:p>
            <a:fld id="{6CCBD64A-BB11-4A5A-8EAE-2968B7469345}" type="datetimeFigureOut">
              <a:rPr lang="en-IN" smtClean="0"/>
              <a:t>09-02-2023</a:t>
            </a:fld>
            <a:endParaRPr lang="en-IN"/>
          </a:p>
        </p:txBody>
      </p:sp>
      <p:sp>
        <p:nvSpPr>
          <p:cNvPr id="5" name="Footer Placeholder 4">
            <a:extLst>
              <a:ext uri="{FF2B5EF4-FFF2-40B4-BE49-F238E27FC236}">
                <a16:creationId xmlns:a16="http://schemas.microsoft.com/office/drawing/2014/main" id="{098FDB6B-F54D-5202-3424-A473F3FFA87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24AA7B6-9C42-0ACE-0094-26359FD19AFB}"/>
              </a:ext>
            </a:extLst>
          </p:cNvPr>
          <p:cNvSpPr>
            <a:spLocks noGrp="1"/>
          </p:cNvSpPr>
          <p:nvPr>
            <p:ph type="sldNum" sz="quarter" idx="12"/>
          </p:nvPr>
        </p:nvSpPr>
        <p:spPr/>
        <p:txBody>
          <a:bodyPr/>
          <a:lstStyle/>
          <a:p>
            <a:fld id="{B0E2433A-6068-4FA4-ADF3-E72F0E1D0F14}" type="slidenum">
              <a:rPr lang="en-IN" smtClean="0"/>
              <a:t>‹#›</a:t>
            </a:fld>
            <a:endParaRPr lang="en-IN"/>
          </a:p>
        </p:txBody>
      </p:sp>
    </p:spTree>
    <p:extLst>
      <p:ext uri="{BB962C8B-B14F-4D97-AF65-F5344CB8AC3E}">
        <p14:creationId xmlns:p14="http://schemas.microsoft.com/office/powerpoint/2010/main" val="1211305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E6777-AA04-F7FE-D551-BDD0F5D393A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EB268D6-D935-499B-7455-EB41A81557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C5DECB-1E5B-78A1-58C7-061C85B0830C}"/>
              </a:ext>
            </a:extLst>
          </p:cNvPr>
          <p:cNvSpPr>
            <a:spLocks noGrp="1"/>
          </p:cNvSpPr>
          <p:nvPr>
            <p:ph type="dt" sz="half" idx="10"/>
          </p:nvPr>
        </p:nvSpPr>
        <p:spPr/>
        <p:txBody>
          <a:bodyPr/>
          <a:lstStyle/>
          <a:p>
            <a:fld id="{6CCBD64A-BB11-4A5A-8EAE-2968B7469345}" type="datetimeFigureOut">
              <a:rPr lang="en-IN" smtClean="0"/>
              <a:t>09-02-2023</a:t>
            </a:fld>
            <a:endParaRPr lang="en-IN"/>
          </a:p>
        </p:txBody>
      </p:sp>
      <p:sp>
        <p:nvSpPr>
          <p:cNvPr id="5" name="Footer Placeholder 4">
            <a:extLst>
              <a:ext uri="{FF2B5EF4-FFF2-40B4-BE49-F238E27FC236}">
                <a16:creationId xmlns:a16="http://schemas.microsoft.com/office/drawing/2014/main" id="{16D2C1A9-8F45-C62C-E0D4-D0F97232B08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DDFB3EC-D5DC-FDDA-280C-EDF6358E2120}"/>
              </a:ext>
            </a:extLst>
          </p:cNvPr>
          <p:cNvSpPr>
            <a:spLocks noGrp="1"/>
          </p:cNvSpPr>
          <p:nvPr>
            <p:ph type="sldNum" sz="quarter" idx="12"/>
          </p:nvPr>
        </p:nvSpPr>
        <p:spPr/>
        <p:txBody>
          <a:bodyPr/>
          <a:lstStyle/>
          <a:p>
            <a:fld id="{B0E2433A-6068-4FA4-ADF3-E72F0E1D0F14}" type="slidenum">
              <a:rPr lang="en-IN" smtClean="0"/>
              <a:t>‹#›</a:t>
            </a:fld>
            <a:endParaRPr lang="en-IN"/>
          </a:p>
        </p:txBody>
      </p:sp>
    </p:spTree>
    <p:extLst>
      <p:ext uri="{BB962C8B-B14F-4D97-AF65-F5344CB8AC3E}">
        <p14:creationId xmlns:p14="http://schemas.microsoft.com/office/powerpoint/2010/main" val="364871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B04909-62E3-613A-8BB7-767215AB105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6A5D202-DD3C-A672-2F92-97B8AD273DC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42E6C3F-92EF-1B46-A144-14C9C63D6055}"/>
              </a:ext>
            </a:extLst>
          </p:cNvPr>
          <p:cNvSpPr>
            <a:spLocks noGrp="1"/>
          </p:cNvSpPr>
          <p:nvPr>
            <p:ph type="dt" sz="half" idx="10"/>
          </p:nvPr>
        </p:nvSpPr>
        <p:spPr/>
        <p:txBody>
          <a:bodyPr/>
          <a:lstStyle/>
          <a:p>
            <a:fld id="{6CCBD64A-BB11-4A5A-8EAE-2968B7469345}" type="datetimeFigureOut">
              <a:rPr lang="en-IN" smtClean="0"/>
              <a:t>09-02-2023</a:t>
            </a:fld>
            <a:endParaRPr lang="en-IN"/>
          </a:p>
        </p:txBody>
      </p:sp>
      <p:sp>
        <p:nvSpPr>
          <p:cNvPr id="5" name="Footer Placeholder 4">
            <a:extLst>
              <a:ext uri="{FF2B5EF4-FFF2-40B4-BE49-F238E27FC236}">
                <a16:creationId xmlns:a16="http://schemas.microsoft.com/office/drawing/2014/main" id="{98DDE86E-BD5B-0C87-718F-689685E3CEE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E823F9D-A348-6330-75D6-0D74E1C5A8C8}"/>
              </a:ext>
            </a:extLst>
          </p:cNvPr>
          <p:cNvSpPr>
            <a:spLocks noGrp="1"/>
          </p:cNvSpPr>
          <p:nvPr>
            <p:ph type="sldNum" sz="quarter" idx="12"/>
          </p:nvPr>
        </p:nvSpPr>
        <p:spPr/>
        <p:txBody>
          <a:bodyPr/>
          <a:lstStyle/>
          <a:p>
            <a:fld id="{B0E2433A-6068-4FA4-ADF3-E72F0E1D0F14}" type="slidenum">
              <a:rPr lang="en-IN" smtClean="0"/>
              <a:t>‹#›</a:t>
            </a:fld>
            <a:endParaRPr lang="en-IN"/>
          </a:p>
        </p:txBody>
      </p:sp>
    </p:spTree>
    <p:extLst>
      <p:ext uri="{BB962C8B-B14F-4D97-AF65-F5344CB8AC3E}">
        <p14:creationId xmlns:p14="http://schemas.microsoft.com/office/powerpoint/2010/main" val="31473042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4717996" y="34874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46" name="Google Shape;46;p14"/>
          <p:cNvSpPr txBox="1">
            <a:spLocks noGrp="1"/>
          </p:cNvSpPr>
          <p:nvPr>
            <p:ph type="subTitle" idx="1"/>
          </p:nvPr>
        </p:nvSpPr>
        <p:spPr>
          <a:xfrm>
            <a:off x="4717996" y="41974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47" name="Google Shape;47;p14"/>
          <p:cNvSpPr txBox="1">
            <a:spLocks noGrp="1"/>
          </p:cNvSpPr>
          <p:nvPr>
            <p:ph type="title" idx="2"/>
          </p:nvPr>
        </p:nvSpPr>
        <p:spPr>
          <a:xfrm>
            <a:off x="8038071" y="34874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48" name="Google Shape;48;p14"/>
          <p:cNvSpPr txBox="1">
            <a:spLocks noGrp="1"/>
          </p:cNvSpPr>
          <p:nvPr>
            <p:ph type="subTitle" idx="3"/>
          </p:nvPr>
        </p:nvSpPr>
        <p:spPr>
          <a:xfrm>
            <a:off x="8038071" y="41974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49" name="Google Shape;49;p14"/>
          <p:cNvSpPr txBox="1">
            <a:spLocks noGrp="1"/>
          </p:cNvSpPr>
          <p:nvPr>
            <p:ph type="title" idx="4"/>
          </p:nvPr>
        </p:nvSpPr>
        <p:spPr>
          <a:xfrm>
            <a:off x="1397929" y="34874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50" name="Google Shape;50;p14"/>
          <p:cNvSpPr txBox="1">
            <a:spLocks noGrp="1"/>
          </p:cNvSpPr>
          <p:nvPr>
            <p:ph type="subTitle" idx="5"/>
          </p:nvPr>
        </p:nvSpPr>
        <p:spPr>
          <a:xfrm>
            <a:off x="1397929" y="41974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51" name="Google Shape;51;p14"/>
          <p:cNvSpPr txBox="1">
            <a:spLocks noGrp="1"/>
          </p:cNvSpPr>
          <p:nvPr>
            <p:ph type="title" idx="6" hasCustomPrompt="1"/>
          </p:nvPr>
        </p:nvSpPr>
        <p:spPr>
          <a:xfrm>
            <a:off x="1397933" y="2360933"/>
            <a:ext cx="2756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4800">
                <a:solidFill>
                  <a:schemeClr val="lt2"/>
                </a:solidFill>
              </a:defRPr>
            </a:lvl1pPr>
            <a:lvl2pPr lvl="1" algn="ctr" rtl="0">
              <a:spcBef>
                <a:spcPts val="0"/>
              </a:spcBef>
              <a:spcAft>
                <a:spcPts val="0"/>
              </a:spcAft>
              <a:buClr>
                <a:schemeClr val="lt2"/>
              </a:buClr>
              <a:buSzPts val="3600"/>
              <a:buNone/>
              <a:defRPr sz="4800">
                <a:solidFill>
                  <a:schemeClr val="lt2"/>
                </a:solidFill>
              </a:defRPr>
            </a:lvl2pPr>
            <a:lvl3pPr lvl="2" algn="ctr" rtl="0">
              <a:spcBef>
                <a:spcPts val="0"/>
              </a:spcBef>
              <a:spcAft>
                <a:spcPts val="0"/>
              </a:spcAft>
              <a:buClr>
                <a:schemeClr val="lt2"/>
              </a:buClr>
              <a:buSzPts val="3600"/>
              <a:buNone/>
              <a:defRPr sz="4800">
                <a:solidFill>
                  <a:schemeClr val="lt2"/>
                </a:solidFill>
              </a:defRPr>
            </a:lvl3pPr>
            <a:lvl4pPr lvl="3" algn="ctr" rtl="0">
              <a:spcBef>
                <a:spcPts val="0"/>
              </a:spcBef>
              <a:spcAft>
                <a:spcPts val="0"/>
              </a:spcAft>
              <a:buClr>
                <a:schemeClr val="lt2"/>
              </a:buClr>
              <a:buSzPts val="3600"/>
              <a:buNone/>
              <a:defRPr sz="4800">
                <a:solidFill>
                  <a:schemeClr val="lt2"/>
                </a:solidFill>
              </a:defRPr>
            </a:lvl4pPr>
            <a:lvl5pPr lvl="4" algn="ctr" rtl="0">
              <a:spcBef>
                <a:spcPts val="0"/>
              </a:spcBef>
              <a:spcAft>
                <a:spcPts val="0"/>
              </a:spcAft>
              <a:buClr>
                <a:schemeClr val="lt2"/>
              </a:buClr>
              <a:buSzPts val="3600"/>
              <a:buNone/>
              <a:defRPr sz="4800">
                <a:solidFill>
                  <a:schemeClr val="lt2"/>
                </a:solidFill>
              </a:defRPr>
            </a:lvl5pPr>
            <a:lvl6pPr lvl="5" algn="ctr" rtl="0">
              <a:spcBef>
                <a:spcPts val="0"/>
              </a:spcBef>
              <a:spcAft>
                <a:spcPts val="0"/>
              </a:spcAft>
              <a:buClr>
                <a:schemeClr val="lt2"/>
              </a:buClr>
              <a:buSzPts val="3600"/>
              <a:buNone/>
              <a:defRPr sz="4800">
                <a:solidFill>
                  <a:schemeClr val="lt2"/>
                </a:solidFill>
              </a:defRPr>
            </a:lvl6pPr>
            <a:lvl7pPr lvl="6" algn="ctr" rtl="0">
              <a:spcBef>
                <a:spcPts val="0"/>
              </a:spcBef>
              <a:spcAft>
                <a:spcPts val="0"/>
              </a:spcAft>
              <a:buClr>
                <a:schemeClr val="lt2"/>
              </a:buClr>
              <a:buSzPts val="3600"/>
              <a:buNone/>
              <a:defRPr sz="4800">
                <a:solidFill>
                  <a:schemeClr val="lt2"/>
                </a:solidFill>
              </a:defRPr>
            </a:lvl7pPr>
            <a:lvl8pPr lvl="7" algn="ctr" rtl="0">
              <a:spcBef>
                <a:spcPts val="0"/>
              </a:spcBef>
              <a:spcAft>
                <a:spcPts val="0"/>
              </a:spcAft>
              <a:buClr>
                <a:schemeClr val="lt2"/>
              </a:buClr>
              <a:buSzPts val="3600"/>
              <a:buNone/>
              <a:defRPr sz="4800">
                <a:solidFill>
                  <a:schemeClr val="lt2"/>
                </a:solidFill>
              </a:defRPr>
            </a:lvl8pPr>
            <a:lvl9pPr lvl="8" algn="ctr" rtl="0">
              <a:spcBef>
                <a:spcPts val="0"/>
              </a:spcBef>
              <a:spcAft>
                <a:spcPts val="0"/>
              </a:spcAft>
              <a:buClr>
                <a:schemeClr val="lt2"/>
              </a:buClr>
              <a:buSzPts val="3600"/>
              <a:buNone/>
              <a:defRPr sz="4800">
                <a:solidFill>
                  <a:schemeClr val="lt2"/>
                </a:solidFill>
              </a:defRPr>
            </a:lvl9pPr>
          </a:lstStyle>
          <a:p>
            <a:r>
              <a:t>xx%</a:t>
            </a:r>
          </a:p>
        </p:txBody>
      </p:sp>
      <p:sp>
        <p:nvSpPr>
          <p:cNvPr id="52" name="Google Shape;52;p14"/>
          <p:cNvSpPr txBox="1">
            <a:spLocks noGrp="1"/>
          </p:cNvSpPr>
          <p:nvPr>
            <p:ph type="title" idx="7" hasCustomPrompt="1"/>
          </p:nvPr>
        </p:nvSpPr>
        <p:spPr>
          <a:xfrm>
            <a:off x="4718000" y="2360933"/>
            <a:ext cx="2756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4800">
                <a:solidFill>
                  <a:schemeClr val="lt2"/>
                </a:solidFill>
              </a:defRPr>
            </a:lvl1pPr>
            <a:lvl2pPr lvl="1" algn="ctr" rtl="0">
              <a:spcBef>
                <a:spcPts val="0"/>
              </a:spcBef>
              <a:spcAft>
                <a:spcPts val="0"/>
              </a:spcAft>
              <a:buClr>
                <a:schemeClr val="lt2"/>
              </a:buClr>
              <a:buSzPts val="3600"/>
              <a:buNone/>
              <a:defRPr sz="4800">
                <a:solidFill>
                  <a:schemeClr val="lt2"/>
                </a:solidFill>
              </a:defRPr>
            </a:lvl2pPr>
            <a:lvl3pPr lvl="2" algn="ctr" rtl="0">
              <a:spcBef>
                <a:spcPts val="0"/>
              </a:spcBef>
              <a:spcAft>
                <a:spcPts val="0"/>
              </a:spcAft>
              <a:buClr>
                <a:schemeClr val="lt2"/>
              </a:buClr>
              <a:buSzPts val="3600"/>
              <a:buNone/>
              <a:defRPr sz="4800">
                <a:solidFill>
                  <a:schemeClr val="lt2"/>
                </a:solidFill>
              </a:defRPr>
            </a:lvl3pPr>
            <a:lvl4pPr lvl="3" algn="ctr" rtl="0">
              <a:spcBef>
                <a:spcPts val="0"/>
              </a:spcBef>
              <a:spcAft>
                <a:spcPts val="0"/>
              </a:spcAft>
              <a:buClr>
                <a:schemeClr val="lt2"/>
              </a:buClr>
              <a:buSzPts val="3600"/>
              <a:buNone/>
              <a:defRPr sz="4800">
                <a:solidFill>
                  <a:schemeClr val="lt2"/>
                </a:solidFill>
              </a:defRPr>
            </a:lvl4pPr>
            <a:lvl5pPr lvl="4" algn="ctr" rtl="0">
              <a:spcBef>
                <a:spcPts val="0"/>
              </a:spcBef>
              <a:spcAft>
                <a:spcPts val="0"/>
              </a:spcAft>
              <a:buClr>
                <a:schemeClr val="lt2"/>
              </a:buClr>
              <a:buSzPts val="3600"/>
              <a:buNone/>
              <a:defRPr sz="4800">
                <a:solidFill>
                  <a:schemeClr val="lt2"/>
                </a:solidFill>
              </a:defRPr>
            </a:lvl5pPr>
            <a:lvl6pPr lvl="5" algn="ctr" rtl="0">
              <a:spcBef>
                <a:spcPts val="0"/>
              </a:spcBef>
              <a:spcAft>
                <a:spcPts val="0"/>
              </a:spcAft>
              <a:buClr>
                <a:schemeClr val="lt2"/>
              </a:buClr>
              <a:buSzPts val="3600"/>
              <a:buNone/>
              <a:defRPr sz="4800">
                <a:solidFill>
                  <a:schemeClr val="lt2"/>
                </a:solidFill>
              </a:defRPr>
            </a:lvl6pPr>
            <a:lvl7pPr lvl="6" algn="ctr" rtl="0">
              <a:spcBef>
                <a:spcPts val="0"/>
              </a:spcBef>
              <a:spcAft>
                <a:spcPts val="0"/>
              </a:spcAft>
              <a:buClr>
                <a:schemeClr val="lt2"/>
              </a:buClr>
              <a:buSzPts val="3600"/>
              <a:buNone/>
              <a:defRPr sz="4800">
                <a:solidFill>
                  <a:schemeClr val="lt2"/>
                </a:solidFill>
              </a:defRPr>
            </a:lvl7pPr>
            <a:lvl8pPr lvl="7" algn="ctr" rtl="0">
              <a:spcBef>
                <a:spcPts val="0"/>
              </a:spcBef>
              <a:spcAft>
                <a:spcPts val="0"/>
              </a:spcAft>
              <a:buClr>
                <a:schemeClr val="lt2"/>
              </a:buClr>
              <a:buSzPts val="3600"/>
              <a:buNone/>
              <a:defRPr sz="4800">
                <a:solidFill>
                  <a:schemeClr val="lt2"/>
                </a:solidFill>
              </a:defRPr>
            </a:lvl8pPr>
            <a:lvl9pPr lvl="8" algn="ctr" rtl="0">
              <a:spcBef>
                <a:spcPts val="0"/>
              </a:spcBef>
              <a:spcAft>
                <a:spcPts val="0"/>
              </a:spcAft>
              <a:buClr>
                <a:schemeClr val="lt2"/>
              </a:buClr>
              <a:buSzPts val="3600"/>
              <a:buNone/>
              <a:defRPr sz="4800">
                <a:solidFill>
                  <a:schemeClr val="lt2"/>
                </a:solidFill>
              </a:defRPr>
            </a:lvl9pPr>
          </a:lstStyle>
          <a:p>
            <a:r>
              <a:t>xx%</a:t>
            </a:r>
          </a:p>
        </p:txBody>
      </p:sp>
      <p:sp>
        <p:nvSpPr>
          <p:cNvPr id="53" name="Google Shape;53;p14"/>
          <p:cNvSpPr txBox="1">
            <a:spLocks noGrp="1"/>
          </p:cNvSpPr>
          <p:nvPr>
            <p:ph type="title" idx="8" hasCustomPrompt="1"/>
          </p:nvPr>
        </p:nvSpPr>
        <p:spPr>
          <a:xfrm>
            <a:off x="8038067" y="2360933"/>
            <a:ext cx="2756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4800">
                <a:solidFill>
                  <a:schemeClr val="lt2"/>
                </a:solidFill>
              </a:defRPr>
            </a:lvl1pPr>
            <a:lvl2pPr lvl="1" algn="ctr" rtl="0">
              <a:spcBef>
                <a:spcPts val="0"/>
              </a:spcBef>
              <a:spcAft>
                <a:spcPts val="0"/>
              </a:spcAft>
              <a:buClr>
                <a:schemeClr val="lt2"/>
              </a:buClr>
              <a:buSzPts val="3600"/>
              <a:buNone/>
              <a:defRPr sz="4800">
                <a:solidFill>
                  <a:schemeClr val="lt2"/>
                </a:solidFill>
              </a:defRPr>
            </a:lvl2pPr>
            <a:lvl3pPr lvl="2" algn="ctr" rtl="0">
              <a:spcBef>
                <a:spcPts val="0"/>
              </a:spcBef>
              <a:spcAft>
                <a:spcPts val="0"/>
              </a:spcAft>
              <a:buClr>
                <a:schemeClr val="lt2"/>
              </a:buClr>
              <a:buSzPts val="3600"/>
              <a:buNone/>
              <a:defRPr sz="4800">
                <a:solidFill>
                  <a:schemeClr val="lt2"/>
                </a:solidFill>
              </a:defRPr>
            </a:lvl3pPr>
            <a:lvl4pPr lvl="3" algn="ctr" rtl="0">
              <a:spcBef>
                <a:spcPts val="0"/>
              </a:spcBef>
              <a:spcAft>
                <a:spcPts val="0"/>
              </a:spcAft>
              <a:buClr>
                <a:schemeClr val="lt2"/>
              </a:buClr>
              <a:buSzPts val="3600"/>
              <a:buNone/>
              <a:defRPr sz="4800">
                <a:solidFill>
                  <a:schemeClr val="lt2"/>
                </a:solidFill>
              </a:defRPr>
            </a:lvl4pPr>
            <a:lvl5pPr lvl="4" algn="ctr" rtl="0">
              <a:spcBef>
                <a:spcPts val="0"/>
              </a:spcBef>
              <a:spcAft>
                <a:spcPts val="0"/>
              </a:spcAft>
              <a:buClr>
                <a:schemeClr val="lt2"/>
              </a:buClr>
              <a:buSzPts val="3600"/>
              <a:buNone/>
              <a:defRPr sz="4800">
                <a:solidFill>
                  <a:schemeClr val="lt2"/>
                </a:solidFill>
              </a:defRPr>
            </a:lvl5pPr>
            <a:lvl6pPr lvl="5" algn="ctr" rtl="0">
              <a:spcBef>
                <a:spcPts val="0"/>
              </a:spcBef>
              <a:spcAft>
                <a:spcPts val="0"/>
              </a:spcAft>
              <a:buClr>
                <a:schemeClr val="lt2"/>
              </a:buClr>
              <a:buSzPts val="3600"/>
              <a:buNone/>
              <a:defRPr sz="4800">
                <a:solidFill>
                  <a:schemeClr val="lt2"/>
                </a:solidFill>
              </a:defRPr>
            </a:lvl6pPr>
            <a:lvl7pPr lvl="6" algn="ctr" rtl="0">
              <a:spcBef>
                <a:spcPts val="0"/>
              </a:spcBef>
              <a:spcAft>
                <a:spcPts val="0"/>
              </a:spcAft>
              <a:buClr>
                <a:schemeClr val="lt2"/>
              </a:buClr>
              <a:buSzPts val="3600"/>
              <a:buNone/>
              <a:defRPr sz="4800">
                <a:solidFill>
                  <a:schemeClr val="lt2"/>
                </a:solidFill>
              </a:defRPr>
            </a:lvl7pPr>
            <a:lvl8pPr lvl="7" algn="ctr" rtl="0">
              <a:spcBef>
                <a:spcPts val="0"/>
              </a:spcBef>
              <a:spcAft>
                <a:spcPts val="0"/>
              </a:spcAft>
              <a:buClr>
                <a:schemeClr val="lt2"/>
              </a:buClr>
              <a:buSzPts val="3600"/>
              <a:buNone/>
              <a:defRPr sz="4800">
                <a:solidFill>
                  <a:schemeClr val="lt2"/>
                </a:solidFill>
              </a:defRPr>
            </a:lvl8pPr>
            <a:lvl9pPr lvl="8" algn="ctr" rtl="0">
              <a:spcBef>
                <a:spcPts val="0"/>
              </a:spcBef>
              <a:spcAft>
                <a:spcPts val="0"/>
              </a:spcAft>
              <a:buClr>
                <a:schemeClr val="lt2"/>
              </a:buClr>
              <a:buSzPts val="3600"/>
              <a:buNone/>
              <a:defRPr sz="4800">
                <a:solidFill>
                  <a:schemeClr val="lt2"/>
                </a:solidFill>
              </a:defRPr>
            </a:lvl9pPr>
          </a:lstStyle>
          <a:p>
            <a:r>
              <a:t>xx%</a:t>
            </a:r>
          </a:p>
        </p:txBody>
      </p:sp>
    </p:spTree>
    <p:extLst>
      <p:ext uri="{BB962C8B-B14F-4D97-AF65-F5344CB8AC3E}">
        <p14:creationId xmlns:p14="http://schemas.microsoft.com/office/powerpoint/2010/main" val="19657915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Text">
  <p:cSld name="Big Text">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5714000" y="3777167"/>
            <a:ext cx="4876400" cy="8596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8000" b="1">
                <a:solidFill>
                  <a:schemeClr val="lt1"/>
                </a:solidFill>
              </a:defRPr>
            </a:lvl1pPr>
            <a:lvl2pPr lvl="1" algn="ctr" rtl="0">
              <a:spcBef>
                <a:spcPts val="0"/>
              </a:spcBef>
              <a:spcAft>
                <a:spcPts val="0"/>
              </a:spcAft>
              <a:buClr>
                <a:schemeClr val="lt1"/>
              </a:buClr>
              <a:buSzPts val="3600"/>
              <a:buNone/>
              <a:defRPr sz="4800" b="1">
                <a:solidFill>
                  <a:schemeClr val="lt1"/>
                </a:solidFill>
              </a:defRPr>
            </a:lvl2pPr>
            <a:lvl3pPr lvl="2" algn="ctr" rtl="0">
              <a:spcBef>
                <a:spcPts val="0"/>
              </a:spcBef>
              <a:spcAft>
                <a:spcPts val="0"/>
              </a:spcAft>
              <a:buClr>
                <a:schemeClr val="lt1"/>
              </a:buClr>
              <a:buSzPts val="3600"/>
              <a:buNone/>
              <a:defRPr sz="4800" b="1">
                <a:solidFill>
                  <a:schemeClr val="lt1"/>
                </a:solidFill>
              </a:defRPr>
            </a:lvl3pPr>
            <a:lvl4pPr lvl="3" algn="ctr" rtl="0">
              <a:spcBef>
                <a:spcPts val="0"/>
              </a:spcBef>
              <a:spcAft>
                <a:spcPts val="0"/>
              </a:spcAft>
              <a:buClr>
                <a:schemeClr val="lt1"/>
              </a:buClr>
              <a:buSzPts val="3600"/>
              <a:buNone/>
              <a:defRPr sz="4800" b="1">
                <a:solidFill>
                  <a:schemeClr val="lt1"/>
                </a:solidFill>
              </a:defRPr>
            </a:lvl4pPr>
            <a:lvl5pPr lvl="4" algn="ctr" rtl="0">
              <a:spcBef>
                <a:spcPts val="0"/>
              </a:spcBef>
              <a:spcAft>
                <a:spcPts val="0"/>
              </a:spcAft>
              <a:buClr>
                <a:schemeClr val="lt1"/>
              </a:buClr>
              <a:buSzPts val="3600"/>
              <a:buNone/>
              <a:defRPr sz="4800" b="1">
                <a:solidFill>
                  <a:schemeClr val="lt1"/>
                </a:solidFill>
              </a:defRPr>
            </a:lvl5pPr>
            <a:lvl6pPr lvl="5" algn="ctr" rtl="0">
              <a:spcBef>
                <a:spcPts val="0"/>
              </a:spcBef>
              <a:spcAft>
                <a:spcPts val="0"/>
              </a:spcAft>
              <a:buClr>
                <a:schemeClr val="lt1"/>
              </a:buClr>
              <a:buSzPts val="3600"/>
              <a:buNone/>
              <a:defRPr sz="4800" b="1">
                <a:solidFill>
                  <a:schemeClr val="lt1"/>
                </a:solidFill>
              </a:defRPr>
            </a:lvl6pPr>
            <a:lvl7pPr lvl="6" algn="ctr" rtl="0">
              <a:spcBef>
                <a:spcPts val="0"/>
              </a:spcBef>
              <a:spcAft>
                <a:spcPts val="0"/>
              </a:spcAft>
              <a:buClr>
                <a:schemeClr val="lt1"/>
              </a:buClr>
              <a:buSzPts val="3600"/>
              <a:buNone/>
              <a:defRPr sz="4800" b="1">
                <a:solidFill>
                  <a:schemeClr val="lt1"/>
                </a:solidFill>
              </a:defRPr>
            </a:lvl7pPr>
            <a:lvl8pPr lvl="7" algn="ctr" rtl="0">
              <a:spcBef>
                <a:spcPts val="0"/>
              </a:spcBef>
              <a:spcAft>
                <a:spcPts val="0"/>
              </a:spcAft>
              <a:buClr>
                <a:schemeClr val="lt1"/>
              </a:buClr>
              <a:buSzPts val="3600"/>
              <a:buNone/>
              <a:defRPr sz="4800" b="1">
                <a:solidFill>
                  <a:schemeClr val="lt1"/>
                </a:solidFill>
              </a:defRPr>
            </a:lvl8pPr>
            <a:lvl9pPr lvl="8" algn="ctr" rtl="0">
              <a:spcBef>
                <a:spcPts val="0"/>
              </a:spcBef>
              <a:spcAft>
                <a:spcPts val="0"/>
              </a:spcAft>
              <a:buClr>
                <a:schemeClr val="lt1"/>
              </a:buClr>
              <a:buSzPts val="3600"/>
              <a:buNone/>
              <a:defRPr sz="4800" b="1">
                <a:solidFill>
                  <a:schemeClr val="lt1"/>
                </a:solidFill>
              </a:defRPr>
            </a:lvl9pPr>
          </a:lstStyle>
          <a:p>
            <a:endParaRPr/>
          </a:p>
        </p:txBody>
      </p:sp>
      <p:sp>
        <p:nvSpPr>
          <p:cNvPr id="56" name="Google Shape;56;p15"/>
          <p:cNvSpPr txBox="1">
            <a:spLocks noGrp="1"/>
          </p:cNvSpPr>
          <p:nvPr>
            <p:ph type="subTitle" idx="1"/>
          </p:nvPr>
        </p:nvSpPr>
        <p:spPr>
          <a:xfrm>
            <a:off x="5525400" y="4733133"/>
            <a:ext cx="52536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endParaRPr/>
          </a:p>
        </p:txBody>
      </p:sp>
    </p:spTree>
    <p:extLst>
      <p:ext uri="{BB962C8B-B14F-4D97-AF65-F5344CB8AC3E}">
        <p14:creationId xmlns:p14="http://schemas.microsoft.com/office/powerpoint/2010/main" val="14819388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2467367" y="1543900"/>
            <a:ext cx="7257200" cy="347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4000" b="1">
                <a:solidFill>
                  <a:schemeClr val="lt1"/>
                </a:solidFill>
              </a:defRPr>
            </a:lvl1pPr>
            <a:lvl2pPr lvl="1" algn="ctr" rtl="0">
              <a:spcBef>
                <a:spcPts val="0"/>
              </a:spcBef>
              <a:spcAft>
                <a:spcPts val="0"/>
              </a:spcAft>
              <a:buClr>
                <a:schemeClr val="lt1"/>
              </a:buClr>
              <a:buSzPts val="3000"/>
              <a:buNone/>
              <a:defRPr sz="4000" b="1">
                <a:solidFill>
                  <a:schemeClr val="lt1"/>
                </a:solidFill>
              </a:defRPr>
            </a:lvl2pPr>
            <a:lvl3pPr lvl="2" algn="ctr" rtl="0">
              <a:spcBef>
                <a:spcPts val="0"/>
              </a:spcBef>
              <a:spcAft>
                <a:spcPts val="0"/>
              </a:spcAft>
              <a:buClr>
                <a:schemeClr val="lt1"/>
              </a:buClr>
              <a:buSzPts val="3000"/>
              <a:buNone/>
              <a:defRPr sz="4000" b="1">
                <a:solidFill>
                  <a:schemeClr val="lt1"/>
                </a:solidFill>
              </a:defRPr>
            </a:lvl3pPr>
            <a:lvl4pPr lvl="3" algn="ctr" rtl="0">
              <a:spcBef>
                <a:spcPts val="0"/>
              </a:spcBef>
              <a:spcAft>
                <a:spcPts val="0"/>
              </a:spcAft>
              <a:buClr>
                <a:schemeClr val="lt1"/>
              </a:buClr>
              <a:buSzPts val="3000"/>
              <a:buNone/>
              <a:defRPr sz="4000" b="1">
                <a:solidFill>
                  <a:schemeClr val="lt1"/>
                </a:solidFill>
              </a:defRPr>
            </a:lvl4pPr>
            <a:lvl5pPr lvl="4" algn="ctr" rtl="0">
              <a:spcBef>
                <a:spcPts val="0"/>
              </a:spcBef>
              <a:spcAft>
                <a:spcPts val="0"/>
              </a:spcAft>
              <a:buClr>
                <a:schemeClr val="lt1"/>
              </a:buClr>
              <a:buSzPts val="3000"/>
              <a:buNone/>
              <a:defRPr sz="4000" b="1">
                <a:solidFill>
                  <a:schemeClr val="lt1"/>
                </a:solidFill>
              </a:defRPr>
            </a:lvl5pPr>
            <a:lvl6pPr lvl="5" algn="ctr" rtl="0">
              <a:spcBef>
                <a:spcPts val="0"/>
              </a:spcBef>
              <a:spcAft>
                <a:spcPts val="0"/>
              </a:spcAft>
              <a:buClr>
                <a:schemeClr val="lt1"/>
              </a:buClr>
              <a:buSzPts val="3000"/>
              <a:buNone/>
              <a:defRPr sz="4000" b="1">
                <a:solidFill>
                  <a:schemeClr val="lt1"/>
                </a:solidFill>
              </a:defRPr>
            </a:lvl6pPr>
            <a:lvl7pPr lvl="6" algn="ctr" rtl="0">
              <a:spcBef>
                <a:spcPts val="0"/>
              </a:spcBef>
              <a:spcAft>
                <a:spcPts val="0"/>
              </a:spcAft>
              <a:buClr>
                <a:schemeClr val="lt1"/>
              </a:buClr>
              <a:buSzPts val="3000"/>
              <a:buNone/>
              <a:defRPr sz="4000" b="1">
                <a:solidFill>
                  <a:schemeClr val="lt1"/>
                </a:solidFill>
              </a:defRPr>
            </a:lvl7pPr>
            <a:lvl8pPr lvl="7" algn="ctr" rtl="0">
              <a:spcBef>
                <a:spcPts val="0"/>
              </a:spcBef>
              <a:spcAft>
                <a:spcPts val="0"/>
              </a:spcAft>
              <a:buClr>
                <a:schemeClr val="lt1"/>
              </a:buClr>
              <a:buSzPts val="3000"/>
              <a:buNone/>
              <a:defRPr sz="4000" b="1">
                <a:solidFill>
                  <a:schemeClr val="lt1"/>
                </a:solidFill>
              </a:defRPr>
            </a:lvl8pPr>
            <a:lvl9pPr lvl="8" algn="ctr" rtl="0">
              <a:spcBef>
                <a:spcPts val="0"/>
              </a:spcBef>
              <a:spcAft>
                <a:spcPts val="0"/>
              </a:spcAft>
              <a:buClr>
                <a:schemeClr val="lt1"/>
              </a:buClr>
              <a:buSzPts val="3000"/>
              <a:buNone/>
              <a:defRPr sz="4000" b="1">
                <a:solidFill>
                  <a:schemeClr val="lt1"/>
                </a:solidFill>
              </a:defRPr>
            </a:lvl9pPr>
          </a:lstStyle>
          <a:p>
            <a:endParaRPr/>
          </a:p>
        </p:txBody>
      </p:sp>
      <p:sp>
        <p:nvSpPr>
          <p:cNvPr id="59" name="Google Shape;59;p16"/>
          <p:cNvSpPr txBox="1">
            <a:spLocks noGrp="1"/>
          </p:cNvSpPr>
          <p:nvPr>
            <p:ph type="subTitle" idx="1"/>
          </p:nvPr>
        </p:nvSpPr>
        <p:spPr>
          <a:xfrm>
            <a:off x="3309200" y="5260800"/>
            <a:ext cx="55736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1800"/>
              <a:buNone/>
              <a:defRPr sz="2400">
                <a:solidFill>
                  <a:schemeClr val="accent1"/>
                </a:solidFill>
              </a:defRPr>
            </a:lvl2pPr>
            <a:lvl3pPr lvl="2" algn="ctr" rtl="0">
              <a:lnSpc>
                <a:spcPct val="100000"/>
              </a:lnSpc>
              <a:spcBef>
                <a:spcPts val="0"/>
              </a:spcBef>
              <a:spcAft>
                <a:spcPts val="0"/>
              </a:spcAft>
              <a:buClr>
                <a:schemeClr val="accent1"/>
              </a:buClr>
              <a:buSzPts val="1800"/>
              <a:buNone/>
              <a:defRPr sz="2400">
                <a:solidFill>
                  <a:schemeClr val="accent1"/>
                </a:solidFill>
              </a:defRPr>
            </a:lvl3pPr>
            <a:lvl4pPr lvl="3" algn="ctr" rtl="0">
              <a:lnSpc>
                <a:spcPct val="100000"/>
              </a:lnSpc>
              <a:spcBef>
                <a:spcPts val="0"/>
              </a:spcBef>
              <a:spcAft>
                <a:spcPts val="0"/>
              </a:spcAft>
              <a:buClr>
                <a:schemeClr val="accent1"/>
              </a:buClr>
              <a:buSzPts val="1800"/>
              <a:buNone/>
              <a:defRPr sz="2400">
                <a:solidFill>
                  <a:schemeClr val="accent1"/>
                </a:solidFill>
              </a:defRPr>
            </a:lvl4pPr>
            <a:lvl5pPr lvl="4" algn="ctr" rtl="0">
              <a:lnSpc>
                <a:spcPct val="100000"/>
              </a:lnSpc>
              <a:spcBef>
                <a:spcPts val="0"/>
              </a:spcBef>
              <a:spcAft>
                <a:spcPts val="0"/>
              </a:spcAft>
              <a:buClr>
                <a:schemeClr val="accent1"/>
              </a:buClr>
              <a:buSzPts val="1800"/>
              <a:buNone/>
              <a:defRPr sz="2400">
                <a:solidFill>
                  <a:schemeClr val="accent1"/>
                </a:solidFill>
              </a:defRPr>
            </a:lvl5pPr>
            <a:lvl6pPr lvl="5" algn="ctr" rtl="0">
              <a:lnSpc>
                <a:spcPct val="100000"/>
              </a:lnSpc>
              <a:spcBef>
                <a:spcPts val="0"/>
              </a:spcBef>
              <a:spcAft>
                <a:spcPts val="0"/>
              </a:spcAft>
              <a:buClr>
                <a:schemeClr val="accent1"/>
              </a:buClr>
              <a:buSzPts val="1800"/>
              <a:buNone/>
              <a:defRPr sz="2400">
                <a:solidFill>
                  <a:schemeClr val="accent1"/>
                </a:solidFill>
              </a:defRPr>
            </a:lvl6pPr>
            <a:lvl7pPr lvl="6" algn="ctr" rtl="0">
              <a:lnSpc>
                <a:spcPct val="100000"/>
              </a:lnSpc>
              <a:spcBef>
                <a:spcPts val="0"/>
              </a:spcBef>
              <a:spcAft>
                <a:spcPts val="0"/>
              </a:spcAft>
              <a:buClr>
                <a:schemeClr val="accent1"/>
              </a:buClr>
              <a:buSzPts val="1800"/>
              <a:buNone/>
              <a:defRPr sz="2400">
                <a:solidFill>
                  <a:schemeClr val="accent1"/>
                </a:solidFill>
              </a:defRPr>
            </a:lvl7pPr>
            <a:lvl8pPr lvl="7" algn="ctr" rtl="0">
              <a:lnSpc>
                <a:spcPct val="100000"/>
              </a:lnSpc>
              <a:spcBef>
                <a:spcPts val="0"/>
              </a:spcBef>
              <a:spcAft>
                <a:spcPts val="0"/>
              </a:spcAft>
              <a:buClr>
                <a:schemeClr val="accent1"/>
              </a:buClr>
              <a:buSzPts val="1800"/>
              <a:buNone/>
              <a:defRPr sz="2400">
                <a:solidFill>
                  <a:schemeClr val="accent1"/>
                </a:solidFill>
              </a:defRPr>
            </a:lvl8pPr>
            <a:lvl9pPr lvl="8" algn="ctr" rtl="0">
              <a:lnSpc>
                <a:spcPct val="100000"/>
              </a:lnSpc>
              <a:spcBef>
                <a:spcPts val="0"/>
              </a:spcBef>
              <a:spcAft>
                <a:spcPts val="0"/>
              </a:spcAft>
              <a:buClr>
                <a:schemeClr val="accent1"/>
              </a:buClr>
              <a:buSzPts val="1800"/>
              <a:buNone/>
              <a:defRPr sz="2400">
                <a:solidFill>
                  <a:schemeClr val="accent1"/>
                </a:solidFill>
              </a:defRPr>
            </a:lvl9pPr>
          </a:lstStyle>
          <a:p>
            <a:endParaRPr/>
          </a:p>
        </p:txBody>
      </p:sp>
    </p:spTree>
    <p:extLst>
      <p:ext uri="{BB962C8B-B14F-4D97-AF65-F5344CB8AC3E}">
        <p14:creationId xmlns:p14="http://schemas.microsoft.com/office/powerpoint/2010/main" val="17734773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32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1251333" y="2212367"/>
            <a:ext cx="6595200" cy="3681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Clr>
                <a:schemeClr val="lt1"/>
              </a:buClr>
              <a:buSzPts val="1400"/>
              <a:buChar char="●"/>
              <a:defRPr sz="1867">
                <a:solidFill>
                  <a:schemeClr val="lt1"/>
                </a:solidFill>
              </a:defRPr>
            </a:lvl1pPr>
            <a:lvl2pPr marL="1219170" lvl="1" indent="-423323">
              <a:spcBef>
                <a:spcPts val="2133"/>
              </a:spcBef>
              <a:spcAft>
                <a:spcPts val="0"/>
              </a:spcAft>
              <a:buClr>
                <a:schemeClr val="lt1"/>
              </a:buClr>
              <a:buSzPts val="1400"/>
              <a:buChar char="○"/>
              <a:defRPr>
                <a:solidFill>
                  <a:schemeClr val="lt1"/>
                </a:solidFill>
              </a:defRPr>
            </a:lvl2pPr>
            <a:lvl3pPr marL="1828754" lvl="2" indent="-423323">
              <a:spcBef>
                <a:spcPts val="2133"/>
              </a:spcBef>
              <a:spcAft>
                <a:spcPts val="0"/>
              </a:spcAft>
              <a:buClr>
                <a:schemeClr val="lt1"/>
              </a:buClr>
              <a:buSzPts val="1400"/>
              <a:buChar char="■"/>
              <a:defRPr>
                <a:solidFill>
                  <a:schemeClr val="lt1"/>
                </a:solidFill>
              </a:defRPr>
            </a:lvl3pPr>
            <a:lvl4pPr marL="2438339" lvl="3" indent="-423323">
              <a:spcBef>
                <a:spcPts val="2133"/>
              </a:spcBef>
              <a:spcAft>
                <a:spcPts val="0"/>
              </a:spcAft>
              <a:buClr>
                <a:schemeClr val="lt1"/>
              </a:buClr>
              <a:buSzPts val="1400"/>
              <a:buChar char="●"/>
              <a:defRPr>
                <a:solidFill>
                  <a:schemeClr val="lt1"/>
                </a:solidFill>
              </a:defRPr>
            </a:lvl4pPr>
            <a:lvl5pPr marL="3047924" lvl="4" indent="-423323">
              <a:spcBef>
                <a:spcPts val="2133"/>
              </a:spcBef>
              <a:spcAft>
                <a:spcPts val="0"/>
              </a:spcAft>
              <a:buClr>
                <a:schemeClr val="lt1"/>
              </a:buClr>
              <a:buSzPts val="1400"/>
              <a:buChar char="○"/>
              <a:defRPr>
                <a:solidFill>
                  <a:schemeClr val="lt1"/>
                </a:solidFill>
              </a:defRPr>
            </a:lvl5pPr>
            <a:lvl6pPr marL="3657509" lvl="5" indent="-423323">
              <a:spcBef>
                <a:spcPts val="2133"/>
              </a:spcBef>
              <a:spcAft>
                <a:spcPts val="0"/>
              </a:spcAft>
              <a:buClr>
                <a:schemeClr val="lt1"/>
              </a:buClr>
              <a:buSzPts val="1400"/>
              <a:buChar char="■"/>
              <a:defRPr>
                <a:solidFill>
                  <a:schemeClr val="lt1"/>
                </a:solidFill>
              </a:defRPr>
            </a:lvl6pPr>
            <a:lvl7pPr marL="4267093" lvl="6" indent="-423323">
              <a:spcBef>
                <a:spcPts val="2133"/>
              </a:spcBef>
              <a:spcAft>
                <a:spcPts val="0"/>
              </a:spcAft>
              <a:buClr>
                <a:schemeClr val="lt1"/>
              </a:buClr>
              <a:buSzPts val="1400"/>
              <a:buChar char="●"/>
              <a:defRPr>
                <a:solidFill>
                  <a:schemeClr val="lt1"/>
                </a:solidFill>
              </a:defRPr>
            </a:lvl7pPr>
            <a:lvl8pPr marL="4876678" lvl="7" indent="-423323">
              <a:spcBef>
                <a:spcPts val="2133"/>
              </a:spcBef>
              <a:spcAft>
                <a:spcPts val="0"/>
              </a:spcAft>
              <a:buClr>
                <a:schemeClr val="lt1"/>
              </a:buClr>
              <a:buSzPts val="1400"/>
              <a:buChar char="○"/>
              <a:defRPr>
                <a:solidFill>
                  <a:schemeClr val="lt1"/>
                </a:solidFill>
              </a:defRPr>
            </a:lvl8pPr>
            <a:lvl9pPr marL="5486263" lvl="8" indent="-423323">
              <a:spcBef>
                <a:spcPts val="2133"/>
              </a:spcBef>
              <a:spcAft>
                <a:spcPts val="2133"/>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861959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Four Columns 1">
  <p:cSld name="Title + Four Columns 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1251333" y="593367"/>
            <a:ext cx="67248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24" name="Google Shape;124;p28"/>
          <p:cNvSpPr txBox="1">
            <a:spLocks noGrp="1"/>
          </p:cNvSpPr>
          <p:nvPr>
            <p:ph type="title" idx="2"/>
          </p:nvPr>
        </p:nvSpPr>
        <p:spPr>
          <a:xfrm>
            <a:off x="1784317" y="3146433"/>
            <a:ext cx="3636800" cy="500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867">
                <a:solidFill>
                  <a:schemeClr val="lt1"/>
                </a:solidFill>
              </a:defRPr>
            </a:lvl1pPr>
            <a:lvl2pPr lvl="1" algn="r" rtl="0">
              <a:spcBef>
                <a:spcPts val="0"/>
              </a:spcBef>
              <a:spcAft>
                <a:spcPts val="0"/>
              </a:spcAft>
              <a:buClr>
                <a:schemeClr val="lt1"/>
              </a:buClr>
              <a:buSzPts val="4200"/>
              <a:buNone/>
              <a:defRPr sz="5600">
                <a:solidFill>
                  <a:schemeClr val="lt1"/>
                </a:solidFill>
              </a:defRPr>
            </a:lvl2pPr>
            <a:lvl3pPr lvl="2" algn="r" rtl="0">
              <a:spcBef>
                <a:spcPts val="0"/>
              </a:spcBef>
              <a:spcAft>
                <a:spcPts val="0"/>
              </a:spcAft>
              <a:buClr>
                <a:schemeClr val="lt1"/>
              </a:buClr>
              <a:buSzPts val="4200"/>
              <a:buNone/>
              <a:defRPr sz="5600">
                <a:solidFill>
                  <a:schemeClr val="lt1"/>
                </a:solidFill>
              </a:defRPr>
            </a:lvl3pPr>
            <a:lvl4pPr lvl="3" algn="r" rtl="0">
              <a:spcBef>
                <a:spcPts val="0"/>
              </a:spcBef>
              <a:spcAft>
                <a:spcPts val="0"/>
              </a:spcAft>
              <a:buClr>
                <a:schemeClr val="lt1"/>
              </a:buClr>
              <a:buSzPts val="4200"/>
              <a:buNone/>
              <a:defRPr sz="5600">
                <a:solidFill>
                  <a:schemeClr val="lt1"/>
                </a:solidFill>
              </a:defRPr>
            </a:lvl4pPr>
            <a:lvl5pPr lvl="4" algn="r" rtl="0">
              <a:spcBef>
                <a:spcPts val="0"/>
              </a:spcBef>
              <a:spcAft>
                <a:spcPts val="0"/>
              </a:spcAft>
              <a:buClr>
                <a:schemeClr val="lt1"/>
              </a:buClr>
              <a:buSzPts val="4200"/>
              <a:buNone/>
              <a:defRPr sz="5600">
                <a:solidFill>
                  <a:schemeClr val="lt1"/>
                </a:solidFill>
              </a:defRPr>
            </a:lvl5pPr>
            <a:lvl6pPr lvl="5" algn="r" rtl="0">
              <a:spcBef>
                <a:spcPts val="0"/>
              </a:spcBef>
              <a:spcAft>
                <a:spcPts val="0"/>
              </a:spcAft>
              <a:buClr>
                <a:schemeClr val="lt1"/>
              </a:buClr>
              <a:buSzPts val="4200"/>
              <a:buNone/>
              <a:defRPr sz="5600">
                <a:solidFill>
                  <a:schemeClr val="lt1"/>
                </a:solidFill>
              </a:defRPr>
            </a:lvl6pPr>
            <a:lvl7pPr lvl="6" algn="r" rtl="0">
              <a:spcBef>
                <a:spcPts val="0"/>
              </a:spcBef>
              <a:spcAft>
                <a:spcPts val="0"/>
              </a:spcAft>
              <a:buClr>
                <a:schemeClr val="lt1"/>
              </a:buClr>
              <a:buSzPts val="4200"/>
              <a:buNone/>
              <a:defRPr sz="5600">
                <a:solidFill>
                  <a:schemeClr val="lt1"/>
                </a:solidFill>
              </a:defRPr>
            </a:lvl7pPr>
            <a:lvl8pPr lvl="7" algn="r" rtl="0">
              <a:spcBef>
                <a:spcPts val="0"/>
              </a:spcBef>
              <a:spcAft>
                <a:spcPts val="0"/>
              </a:spcAft>
              <a:buClr>
                <a:schemeClr val="lt1"/>
              </a:buClr>
              <a:buSzPts val="4200"/>
              <a:buNone/>
              <a:defRPr sz="5600">
                <a:solidFill>
                  <a:schemeClr val="lt1"/>
                </a:solidFill>
              </a:defRPr>
            </a:lvl8pPr>
            <a:lvl9pPr lvl="8" algn="r" rtl="0">
              <a:spcBef>
                <a:spcPts val="0"/>
              </a:spcBef>
              <a:spcAft>
                <a:spcPts val="0"/>
              </a:spcAft>
              <a:buClr>
                <a:schemeClr val="lt1"/>
              </a:buClr>
              <a:buSzPts val="4200"/>
              <a:buNone/>
              <a:defRPr sz="5600">
                <a:solidFill>
                  <a:schemeClr val="lt1"/>
                </a:solidFill>
              </a:defRPr>
            </a:lvl9pPr>
          </a:lstStyle>
          <a:p>
            <a:endParaRPr/>
          </a:p>
        </p:txBody>
      </p:sp>
      <p:sp>
        <p:nvSpPr>
          <p:cNvPr id="125" name="Google Shape;125;p28"/>
          <p:cNvSpPr txBox="1">
            <a:spLocks noGrp="1"/>
          </p:cNvSpPr>
          <p:nvPr>
            <p:ph type="subTitle" idx="1"/>
          </p:nvPr>
        </p:nvSpPr>
        <p:spPr>
          <a:xfrm>
            <a:off x="1784317" y="2284068"/>
            <a:ext cx="3636800" cy="80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2133">
                <a:solidFill>
                  <a:schemeClr val="lt1"/>
                </a:solidFill>
              </a:defRPr>
            </a:lvl1pPr>
            <a:lvl2pPr lvl="1" algn="r" rtl="0">
              <a:lnSpc>
                <a:spcPct val="100000"/>
              </a:lnSpc>
              <a:spcBef>
                <a:spcPts val="0"/>
              </a:spcBef>
              <a:spcAft>
                <a:spcPts val="0"/>
              </a:spcAft>
              <a:buClr>
                <a:schemeClr val="lt1"/>
              </a:buClr>
              <a:buSzPts val="1600"/>
              <a:buNone/>
              <a:defRPr sz="2133">
                <a:solidFill>
                  <a:schemeClr val="lt1"/>
                </a:solidFill>
              </a:defRPr>
            </a:lvl2pPr>
            <a:lvl3pPr lvl="2" algn="r" rtl="0">
              <a:lnSpc>
                <a:spcPct val="100000"/>
              </a:lnSpc>
              <a:spcBef>
                <a:spcPts val="0"/>
              </a:spcBef>
              <a:spcAft>
                <a:spcPts val="0"/>
              </a:spcAft>
              <a:buClr>
                <a:schemeClr val="lt1"/>
              </a:buClr>
              <a:buSzPts val="1600"/>
              <a:buNone/>
              <a:defRPr sz="2133">
                <a:solidFill>
                  <a:schemeClr val="lt1"/>
                </a:solidFill>
              </a:defRPr>
            </a:lvl3pPr>
            <a:lvl4pPr lvl="3" algn="r" rtl="0">
              <a:lnSpc>
                <a:spcPct val="100000"/>
              </a:lnSpc>
              <a:spcBef>
                <a:spcPts val="0"/>
              </a:spcBef>
              <a:spcAft>
                <a:spcPts val="0"/>
              </a:spcAft>
              <a:buClr>
                <a:schemeClr val="lt1"/>
              </a:buClr>
              <a:buSzPts val="1600"/>
              <a:buNone/>
              <a:defRPr sz="2133">
                <a:solidFill>
                  <a:schemeClr val="lt1"/>
                </a:solidFill>
              </a:defRPr>
            </a:lvl4pPr>
            <a:lvl5pPr lvl="4" algn="r" rtl="0">
              <a:lnSpc>
                <a:spcPct val="100000"/>
              </a:lnSpc>
              <a:spcBef>
                <a:spcPts val="0"/>
              </a:spcBef>
              <a:spcAft>
                <a:spcPts val="0"/>
              </a:spcAft>
              <a:buClr>
                <a:schemeClr val="lt1"/>
              </a:buClr>
              <a:buSzPts val="1600"/>
              <a:buNone/>
              <a:defRPr sz="2133">
                <a:solidFill>
                  <a:schemeClr val="lt1"/>
                </a:solidFill>
              </a:defRPr>
            </a:lvl5pPr>
            <a:lvl6pPr lvl="5" algn="r" rtl="0">
              <a:lnSpc>
                <a:spcPct val="100000"/>
              </a:lnSpc>
              <a:spcBef>
                <a:spcPts val="0"/>
              </a:spcBef>
              <a:spcAft>
                <a:spcPts val="0"/>
              </a:spcAft>
              <a:buClr>
                <a:schemeClr val="lt1"/>
              </a:buClr>
              <a:buSzPts val="1600"/>
              <a:buNone/>
              <a:defRPr sz="2133">
                <a:solidFill>
                  <a:schemeClr val="lt1"/>
                </a:solidFill>
              </a:defRPr>
            </a:lvl6pPr>
            <a:lvl7pPr lvl="6" algn="r" rtl="0">
              <a:lnSpc>
                <a:spcPct val="100000"/>
              </a:lnSpc>
              <a:spcBef>
                <a:spcPts val="0"/>
              </a:spcBef>
              <a:spcAft>
                <a:spcPts val="0"/>
              </a:spcAft>
              <a:buClr>
                <a:schemeClr val="lt1"/>
              </a:buClr>
              <a:buSzPts val="1600"/>
              <a:buNone/>
              <a:defRPr sz="2133">
                <a:solidFill>
                  <a:schemeClr val="lt1"/>
                </a:solidFill>
              </a:defRPr>
            </a:lvl7pPr>
            <a:lvl8pPr lvl="7" algn="r" rtl="0">
              <a:lnSpc>
                <a:spcPct val="100000"/>
              </a:lnSpc>
              <a:spcBef>
                <a:spcPts val="0"/>
              </a:spcBef>
              <a:spcAft>
                <a:spcPts val="0"/>
              </a:spcAft>
              <a:buClr>
                <a:schemeClr val="lt1"/>
              </a:buClr>
              <a:buSzPts val="1600"/>
              <a:buNone/>
              <a:defRPr sz="2133">
                <a:solidFill>
                  <a:schemeClr val="lt1"/>
                </a:solidFill>
              </a:defRPr>
            </a:lvl8pPr>
            <a:lvl9pPr lvl="8" algn="r" rtl="0">
              <a:lnSpc>
                <a:spcPct val="100000"/>
              </a:lnSpc>
              <a:spcBef>
                <a:spcPts val="0"/>
              </a:spcBef>
              <a:spcAft>
                <a:spcPts val="0"/>
              </a:spcAft>
              <a:buClr>
                <a:schemeClr val="lt1"/>
              </a:buClr>
              <a:buSzPts val="1600"/>
              <a:buNone/>
              <a:defRPr sz="2133">
                <a:solidFill>
                  <a:schemeClr val="lt1"/>
                </a:solidFill>
              </a:defRPr>
            </a:lvl9pPr>
          </a:lstStyle>
          <a:p>
            <a:endParaRPr/>
          </a:p>
        </p:txBody>
      </p:sp>
      <p:sp>
        <p:nvSpPr>
          <p:cNvPr id="126" name="Google Shape;126;p28"/>
          <p:cNvSpPr txBox="1">
            <a:spLocks noGrp="1"/>
          </p:cNvSpPr>
          <p:nvPr>
            <p:ph type="title" idx="3"/>
          </p:nvPr>
        </p:nvSpPr>
        <p:spPr>
          <a:xfrm>
            <a:off x="1784317" y="5318600"/>
            <a:ext cx="3636800" cy="500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867">
                <a:solidFill>
                  <a:schemeClr val="lt1"/>
                </a:solidFill>
              </a:defRPr>
            </a:lvl1pPr>
            <a:lvl2pPr lvl="1" algn="r" rtl="0">
              <a:spcBef>
                <a:spcPts val="0"/>
              </a:spcBef>
              <a:spcAft>
                <a:spcPts val="0"/>
              </a:spcAft>
              <a:buClr>
                <a:schemeClr val="lt1"/>
              </a:buClr>
              <a:buSzPts val="4200"/>
              <a:buNone/>
              <a:defRPr sz="5600">
                <a:solidFill>
                  <a:schemeClr val="lt1"/>
                </a:solidFill>
              </a:defRPr>
            </a:lvl2pPr>
            <a:lvl3pPr lvl="2" algn="r" rtl="0">
              <a:spcBef>
                <a:spcPts val="0"/>
              </a:spcBef>
              <a:spcAft>
                <a:spcPts val="0"/>
              </a:spcAft>
              <a:buClr>
                <a:schemeClr val="lt1"/>
              </a:buClr>
              <a:buSzPts val="4200"/>
              <a:buNone/>
              <a:defRPr sz="5600">
                <a:solidFill>
                  <a:schemeClr val="lt1"/>
                </a:solidFill>
              </a:defRPr>
            </a:lvl3pPr>
            <a:lvl4pPr lvl="3" algn="r" rtl="0">
              <a:spcBef>
                <a:spcPts val="0"/>
              </a:spcBef>
              <a:spcAft>
                <a:spcPts val="0"/>
              </a:spcAft>
              <a:buClr>
                <a:schemeClr val="lt1"/>
              </a:buClr>
              <a:buSzPts val="4200"/>
              <a:buNone/>
              <a:defRPr sz="5600">
                <a:solidFill>
                  <a:schemeClr val="lt1"/>
                </a:solidFill>
              </a:defRPr>
            </a:lvl4pPr>
            <a:lvl5pPr lvl="4" algn="r" rtl="0">
              <a:spcBef>
                <a:spcPts val="0"/>
              </a:spcBef>
              <a:spcAft>
                <a:spcPts val="0"/>
              </a:spcAft>
              <a:buClr>
                <a:schemeClr val="lt1"/>
              </a:buClr>
              <a:buSzPts val="4200"/>
              <a:buNone/>
              <a:defRPr sz="5600">
                <a:solidFill>
                  <a:schemeClr val="lt1"/>
                </a:solidFill>
              </a:defRPr>
            </a:lvl5pPr>
            <a:lvl6pPr lvl="5" algn="r" rtl="0">
              <a:spcBef>
                <a:spcPts val="0"/>
              </a:spcBef>
              <a:spcAft>
                <a:spcPts val="0"/>
              </a:spcAft>
              <a:buClr>
                <a:schemeClr val="lt1"/>
              </a:buClr>
              <a:buSzPts val="4200"/>
              <a:buNone/>
              <a:defRPr sz="5600">
                <a:solidFill>
                  <a:schemeClr val="lt1"/>
                </a:solidFill>
              </a:defRPr>
            </a:lvl6pPr>
            <a:lvl7pPr lvl="6" algn="r" rtl="0">
              <a:spcBef>
                <a:spcPts val="0"/>
              </a:spcBef>
              <a:spcAft>
                <a:spcPts val="0"/>
              </a:spcAft>
              <a:buClr>
                <a:schemeClr val="lt1"/>
              </a:buClr>
              <a:buSzPts val="4200"/>
              <a:buNone/>
              <a:defRPr sz="5600">
                <a:solidFill>
                  <a:schemeClr val="lt1"/>
                </a:solidFill>
              </a:defRPr>
            </a:lvl7pPr>
            <a:lvl8pPr lvl="7" algn="r" rtl="0">
              <a:spcBef>
                <a:spcPts val="0"/>
              </a:spcBef>
              <a:spcAft>
                <a:spcPts val="0"/>
              </a:spcAft>
              <a:buClr>
                <a:schemeClr val="lt1"/>
              </a:buClr>
              <a:buSzPts val="4200"/>
              <a:buNone/>
              <a:defRPr sz="5600">
                <a:solidFill>
                  <a:schemeClr val="lt1"/>
                </a:solidFill>
              </a:defRPr>
            </a:lvl8pPr>
            <a:lvl9pPr lvl="8" algn="r" rtl="0">
              <a:spcBef>
                <a:spcPts val="0"/>
              </a:spcBef>
              <a:spcAft>
                <a:spcPts val="0"/>
              </a:spcAft>
              <a:buClr>
                <a:schemeClr val="lt1"/>
              </a:buClr>
              <a:buSzPts val="4200"/>
              <a:buNone/>
              <a:defRPr sz="5600">
                <a:solidFill>
                  <a:schemeClr val="lt1"/>
                </a:solidFill>
              </a:defRPr>
            </a:lvl9pPr>
          </a:lstStyle>
          <a:p>
            <a:endParaRPr/>
          </a:p>
        </p:txBody>
      </p:sp>
      <p:sp>
        <p:nvSpPr>
          <p:cNvPr id="127" name="Google Shape;127;p28"/>
          <p:cNvSpPr txBox="1">
            <a:spLocks noGrp="1"/>
          </p:cNvSpPr>
          <p:nvPr>
            <p:ph type="subTitle" idx="4"/>
          </p:nvPr>
        </p:nvSpPr>
        <p:spPr>
          <a:xfrm>
            <a:off x="1784317" y="4456235"/>
            <a:ext cx="3636800" cy="80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2133">
                <a:solidFill>
                  <a:schemeClr val="lt1"/>
                </a:solidFill>
              </a:defRPr>
            </a:lvl1pPr>
            <a:lvl2pPr lvl="1" algn="r" rtl="0">
              <a:lnSpc>
                <a:spcPct val="100000"/>
              </a:lnSpc>
              <a:spcBef>
                <a:spcPts val="0"/>
              </a:spcBef>
              <a:spcAft>
                <a:spcPts val="0"/>
              </a:spcAft>
              <a:buClr>
                <a:schemeClr val="lt1"/>
              </a:buClr>
              <a:buSzPts val="1600"/>
              <a:buNone/>
              <a:defRPr sz="2133">
                <a:solidFill>
                  <a:schemeClr val="lt1"/>
                </a:solidFill>
              </a:defRPr>
            </a:lvl2pPr>
            <a:lvl3pPr lvl="2" algn="r" rtl="0">
              <a:lnSpc>
                <a:spcPct val="100000"/>
              </a:lnSpc>
              <a:spcBef>
                <a:spcPts val="0"/>
              </a:spcBef>
              <a:spcAft>
                <a:spcPts val="0"/>
              </a:spcAft>
              <a:buClr>
                <a:schemeClr val="lt1"/>
              </a:buClr>
              <a:buSzPts val="1600"/>
              <a:buNone/>
              <a:defRPr sz="2133">
                <a:solidFill>
                  <a:schemeClr val="lt1"/>
                </a:solidFill>
              </a:defRPr>
            </a:lvl3pPr>
            <a:lvl4pPr lvl="3" algn="r" rtl="0">
              <a:lnSpc>
                <a:spcPct val="100000"/>
              </a:lnSpc>
              <a:spcBef>
                <a:spcPts val="0"/>
              </a:spcBef>
              <a:spcAft>
                <a:spcPts val="0"/>
              </a:spcAft>
              <a:buClr>
                <a:schemeClr val="lt1"/>
              </a:buClr>
              <a:buSzPts val="1600"/>
              <a:buNone/>
              <a:defRPr sz="2133">
                <a:solidFill>
                  <a:schemeClr val="lt1"/>
                </a:solidFill>
              </a:defRPr>
            </a:lvl4pPr>
            <a:lvl5pPr lvl="4" algn="r" rtl="0">
              <a:lnSpc>
                <a:spcPct val="100000"/>
              </a:lnSpc>
              <a:spcBef>
                <a:spcPts val="0"/>
              </a:spcBef>
              <a:spcAft>
                <a:spcPts val="0"/>
              </a:spcAft>
              <a:buClr>
                <a:schemeClr val="lt1"/>
              </a:buClr>
              <a:buSzPts val="1600"/>
              <a:buNone/>
              <a:defRPr sz="2133">
                <a:solidFill>
                  <a:schemeClr val="lt1"/>
                </a:solidFill>
              </a:defRPr>
            </a:lvl5pPr>
            <a:lvl6pPr lvl="5" algn="r" rtl="0">
              <a:lnSpc>
                <a:spcPct val="100000"/>
              </a:lnSpc>
              <a:spcBef>
                <a:spcPts val="0"/>
              </a:spcBef>
              <a:spcAft>
                <a:spcPts val="0"/>
              </a:spcAft>
              <a:buClr>
                <a:schemeClr val="lt1"/>
              </a:buClr>
              <a:buSzPts val="1600"/>
              <a:buNone/>
              <a:defRPr sz="2133">
                <a:solidFill>
                  <a:schemeClr val="lt1"/>
                </a:solidFill>
              </a:defRPr>
            </a:lvl6pPr>
            <a:lvl7pPr lvl="6" algn="r" rtl="0">
              <a:lnSpc>
                <a:spcPct val="100000"/>
              </a:lnSpc>
              <a:spcBef>
                <a:spcPts val="0"/>
              </a:spcBef>
              <a:spcAft>
                <a:spcPts val="0"/>
              </a:spcAft>
              <a:buClr>
                <a:schemeClr val="lt1"/>
              </a:buClr>
              <a:buSzPts val="1600"/>
              <a:buNone/>
              <a:defRPr sz="2133">
                <a:solidFill>
                  <a:schemeClr val="lt1"/>
                </a:solidFill>
              </a:defRPr>
            </a:lvl7pPr>
            <a:lvl8pPr lvl="7" algn="r" rtl="0">
              <a:lnSpc>
                <a:spcPct val="100000"/>
              </a:lnSpc>
              <a:spcBef>
                <a:spcPts val="0"/>
              </a:spcBef>
              <a:spcAft>
                <a:spcPts val="0"/>
              </a:spcAft>
              <a:buClr>
                <a:schemeClr val="lt1"/>
              </a:buClr>
              <a:buSzPts val="1600"/>
              <a:buNone/>
              <a:defRPr sz="2133">
                <a:solidFill>
                  <a:schemeClr val="lt1"/>
                </a:solidFill>
              </a:defRPr>
            </a:lvl8pPr>
            <a:lvl9pPr lvl="8" algn="r" rtl="0">
              <a:lnSpc>
                <a:spcPct val="100000"/>
              </a:lnSpc>
              <a:spcBef>
                <a:spcPts val="0"/>
              </a:spcBef>
              <a:spcAft>
                <a:spcPts val="0"/>
              </a:spcAft>
              <a:buClr>
                <a:schemeClr val="lt1"/>
              </a:buClr>
              <a:buSzPts val="1600"/>
              <a:buNone/>
              <a:defRPr sz="2133">
                <a:solidFill>
                  <a:schemeClr val="lt1"/>
                </a:solidFill>
              </a:defRPr>
            </a:lvl9pPr>
          </a:lstStyle>
          <a:p>
            <a:endParaRPr/>
          </a:p>
        </p:txBody>
      </p:sp>
      <p:sp>
        <p:nvSpPr>
          <p:cNvPr id="128" name="Google Shape;128;p28"/>
          <p:cNvSpPr txBox="1">
            <a:spLocks noGrp="1"/>
          </p:cNvSpPr>
          <p:nvPr>
            <p:ph type="title" idx="5"/>
          </p:nvPr>
        </p:nvSpPr>
        <p:spPr>
          <a:xfrm>
            <a:off x="6770884" y="3146433"/>
            <a:ext cx="3636800" cy="50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867">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endParaRPr/>
          </a:p>
        </p:txBody>
      </p:sp>
      <p:sp>
        <p:nvSpPr>
          <p:cNvPr id="129" name="Google Shape;129;p28"/>
          <p:cNvSpPr txBox="1">
            <a:spLocks noGrp="1"/>
          </p:cNvSpPr>
          <p:nvPr>
            <p:ph type="subTitle" idx="6"/>
          </p:nvPr>
        </p:nvSpPr>
        <p:spPr>
          <a:xfrm>
            <a:off x="6770884" y="2284068"/>
            <a:ext cx="3636800" cy="80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2133">
                <a:solidFill>
                  <a:schemeClr val="lt1"/>
                </a:solidFill>
              </a:defRPr>
            </a:lvl1pPr>
            <a:lvl2pPr lvl="1" rtl="0">
              <a:lnSpc>
                <a:spcPct val="100000"/>
              </a:lnSpc>
              <a:spcBef>
                <a:spcPts val="0"/>
              </a:spcBef>
              <a:spcAft>
                <a:spcPts val="0"/>
              </a:spcAft>
              <a:buClr>
                <a:schemeClr val="lt1"/>
              </a:buClr>
              <a:buSzPts val="1600"/>
              <a:buNone/>
              <a:defRPr sz="2133">
                <a:solidFill>
                  <a:schemeClr val="lt1"/>
                </a:solidFill>
              </a:defRPr>
            </a:lvl2pPr>
            <a:lvl3pPr lvl="2" rtl="0">
              <a:lnSpc>
                <a:spcPct val="100000"/>
              </a:lnSpc>
              <a:spcBef>
                <a:spcPts val="0"/>
              </a:spcBef>
              <a:spcAft>
                <a:spcPts val="0"/>
              </a:spcAft>
              <a:buClr>
                <a:schemeClr val="lt1"/>
              </a:buClr>
              <a:buSzPts val="1600"/>
              <a:buNone/>
              <a:defRPr sz="2133">
                <a:solidFill>
                  <a:schemeClr val="lt1"/>
                </a:solidFill>
              </a:defRPr>
            </a:lvl3pPr>
            <a:lvl4pPr lvl="3" rtl="0">
              <a:lnSpc>
                <a:spcPct val="100000"/>
              </a:lnSpc>
              <a:spcBef>
                <a:spcPts val="0"/>
              </a:spcBef>
              <a:spcAft>
                <a:spcPts val="0"/>
              </a:spcAft>
              <a:buClr>
                <a:schemeClr val="lt1"/>
              </a:buClr>
              <a:buSzPts val="1600"/>
              <a:buNone/>
              <a:defRPr sz="2133">
                <a:solidFill>
                  <a:schemeClr val="lt1"/>
                </a:solidFill>
              </a:defRPr>
            </a:lvl4pPr>
            <a:lvl5pPr lvl="4" rtl="0">
              <a:lnSpc>
                <a:spcPct val="100000"/>
              </a:lnSpc>
              <a:spcBef>
                <a:spcPts val="0"/>
              </a:spcBef>
              <a:spcAft>
                <a:spcPts val="0"/>
              </a:spcAft>
              <a:buClr>
                <a:schemeClr val="lt1"/>
              </a:buClr>
              <a:buSzPts val="1600"/>
              <a:buNone/>
              <a:defRPr sz="2133">
                <a:solidFill>
                  <a:schemeClr val="lt1"/>
                </a:solidFill>
              </a:defRPr>
            </a:lvl5pPr>
            <a:lvl6pPr lvl="5" rtl="0">
              <a:lnSpc>
                <a:spcPct val="100000"/>
              </a:lnSpc>
              <a:spcBef>
                <a:spcPts val="0"/>
              </a:spcBef>
              <a:spcAft>
                <a:spcPts val="0"/>
              </a:spcAft>
              <a:buClr>
                <a:schemeClr val="lt1"/>
              </a:buClr>
              <a:buSzPts val="1600"/>
              <a:buNone/>
              <a:defRPr sz="2133">
                <a:solidFill>
                  <a:schemeClr val="lt1"/>
                </a:solidFill>
              </a:defRPr>
            </a:lvl6pPr>
            <a:lvl7pPr lvl="6" rtl="0">
              <a:lnSpc>
                <a:spcPct val="100000"/>
              </a:lnSpc>
              <a:spcBef>
                <a:spcPts val="0"/>
              </a:spcBef>
              <a:spcAft>
                <a:spcPts val="0"/>
              </a:spcAft>
              <a:buClr>
                <a:schemeClr val="lt1"/>
              </a:buClr>
              <a:buSzPts val="1600"/>
              <a:buNone/>
              <a:defRPr sz="2133">
                <a:solidFill>
                  <a:schemeClr val="lt1"/>
                </a:solidFill>
              </a:defRPr>
            </a:lvl7pPr>
            <a:lvl8pPr lvl="7" rtl="0">
              <a:lnSpc>
                <a:spcPct val="100000"/>
              </a:lnSpc>
              <a:spcBef>
                <a:spcPts val="0"/>
              </a:spcBef>
              <a:spcAft>
                <a:spcPts val="0"/>
              </a:spcAft>
              <a:buClr>
                <a:schemeClr val="lt1"/>
              </a:buClr>
              <a:buSzPts val="1600"/>
              <a:buNone/>
              <a:defRPr sz="2133">
                <a:solidFill>
                  <a:schemeClr val="lt1"/>
                </a:solidFill>
              </a:defRPr>
            </a:lvl8pPr>
            <a:lvl9pPr lvl="8" rtl="0">
              <a:lnSpc>
                <a:spcPct val="100000"/>
              </a:lnSpc>
              <a:spcBef>
                <a:spcPts val="0"/>
              </a:spcBef>
              <a:spcAft>
                <a:spcPts val="0"/>
              </a:spcAft>
              <a:buClr>
                <a:schemeClr val="lt1"/>
              </a:buClr>
              <a:buSzPts val="1600"/>
              <a:buNone/>
              <a:defRPr sz="2133">
                <a:solidFill>
                  <a:schemeClr val="lt1"/>
                </a:solidFill>
              </a:defRPr>
            </a:lvl9pPr>
          </a:lstStyle>
          <a:p>
            <a:endParaRPr/>
          </a:p>
        </p:txBody>
      </p:sp>
      <p:sp>
        <p:nvSpPr>
          <p:cNvPr id="130" name="Google Shape;130;p28"/>
          <p:cNvSpPr txBox="1">
            <a:spLocks noGrp="1"/>
          </p:cNvSpPr>
          <p:nvPr>
            <p:ph type="title" idx="7"/>
          </p:nvPr>
        </p:nvSpPr>
        <p:spPr>
          <a:xfrm>
            <a:off x="6770884" y="5318600"/>
            <a:ext cx="3636800" cy="50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867">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endParaRPr/>
          </a:p>
        </p:txBody>
      </p:sp>
      <p:sp>
        <p:nvSpPr>
          <p:cNvPr id="131" name="Google Shape;131;p28"/>
          <p:cNvSpPr txBox="1">
            <a:spLocks noGrp="1"/>
          </p:cNvSpPr>
          <p:nvPr>
            <p:ph type="subTitle" idx="8"/>
          </p:nvPr>
        </p:nvSpPr>
        <p:spPr>
          <a:xfrm>
            <a:off x="6770884" y="4456235"/>
            <a:ext cx="3636800" cy="80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2133">
                <a:solidFill>
                  <a:schemeClr val="lt1"/>
                </a:solidFill>
              </a:defRPr>
            </a:lvl1pPr>
            <a:lvl2pPr lvl="1" rtl="0">
              <a:lnSpc>
                <a:spcPct val="100000"/>
              </a:lnSpc>
              <a:spcBef>
                <a:spcPts val="0"/>
              </a:spcBef>
              <a:spcAft>
                <a:spcPts val="0"/>
              </a:spcAft>
              <a:buClr>
                <a:schemeClr val="lt1"/>
              </a:buClr>
              <a:buSzPts val="1600"/>
              <a:buNone/>
              <a:defRPr sz="2133">
                <a:solidFill>
                  <a:schemeClr val="lt1"/>
                </a:solidFill>
              </a:defRPr>
            </a:lvl2pPr>
            <a:lvl3pPr lvl="2" rtl="0">
              <a:lnSpc>
                <a:spcPct val="100000"/>
              </a:lnSpc>
              <a:spcBef>
                <a:spcPts val="0"/>
              </a:spcBef>
              <a:spcAft>
                <a:spcPts val="0"/>
              </a:spcAft>
              <a:buClr>
                <a:schemeClr val="lt1"/>
              </a:buClr>
              <a:buSzPts val="1600"/>
              <a:buNone/>
              <a:defRPr sz="2133">
                <a:solidFill>
                  <a:schemeClr val="lt1"/>
                </a:solidFill>
              </a:defRPr>
            </a:lvl3pPr>
            <a:lvl4pPr lvl="3" rtl="0">
              <a:lnSpc>
                <a:spcPct val="100000"/>
              </a:lnSpc>
              <a:spcBef>
                <a:spcPts val="0"/>
              </a:spcBef>
              <a:spcAft>
                <a:spcPts val="0"/>
              </a:spcAft>
              <a:buClr>
                <a:schemeClr val="lt1"/>
              </a:buClr>
              <a:buSzPts val="1600"/>
              <a:buNone/>
              <a:defRPr sz="2133">
                <a:solidFill>
                  <a:schemeClr val="lt1"/>
                </a:solidFill>
              </a:defRPr>
            </a:lvl4pPr>
            <a:lvl5pPr lvl="4" rtl="0">
              <a:lnSpc>
                <a:spcPct val="100000"/>
              </a:lnSpc>
              <a:spcBef>
                <a:spcPts val="0"/>
              </a:spcBef>
              <a:spcAft>
                <a:spcPts val="0"/>
              </a:spcAft>
              <a:buClr>
                <a:schemeClr val="lt1"/>
              </a:buClr>
              <a:buSzPts val="1600"/>
              <a:buNone/>
              <a:defRPr sz="2133">
                <a:solidFill>
                  <a:schemeClr val="lt1"/>
                </a:solidFill>
              </a:defRPr>
            </a:lvl5pPr>
            <a:lvl6pPr lvl="5" rtl="0">
              <a:lnSpc>
                <a:spcPct val="100000"/>
              </a:lnSpc>
              <a:spcBef>
                <a:spcPts val="0"/>
              </a:spcBef>
              <a:spcAft>
                <a:spcPts val="0"/>
              </a:spcAft>
              <a:buClr>
                <a:schemeClr val="lt1"/>
              </a:buClr>
              <a:buSzPts val="1600"/>
              <a:buNone/>
              <a:defRPr sz="2133">
                <a:solidFill>
                  <a:schemeClr val="lt1"/>
                </a:solidFill>
              </a:defRPr>
            </a:lvl6pPr>
            <a:lvl7pPr lvl="6" rtl="0">
              <a:lnSpc>
                <a:spcPct val="100000"/>
              </a:lnSpc>
              <a:spcBef>
                <a:spcPts val="0"/>
              </a:spcBef>
              <a:spcAft>
                <a:spcPts val="0"/>
              </a:spcAft>
              <a:buClr>
                <a:schemeClr val="lt1"/>
              </a:buClr>
              <a:buSzPts val="1600"/>
              <a:buNone/>
              <a:defRPr sz="2133">
                <a:solidFill>
                  <a:schemeClr val="lt1"/>
                </a:solidFill>
              </a:defRPr>
            </a:lvl7pPr>
            <a:lvl8pPr lvl="7" rtl="0">
              <a:lnSpc>
                <a:spcPct val="100000"/>
              </a:lnSpc>
              <a:spcBef>
                <a:spcPts val="0"/>
              </a:spcBef>
              <a:spcAft>
                <a:spcPts val="0"/>
              </a:spcAft>
              <a:buClr>
                <a:schemeClr val="lt1"/>
              </a:buClr>
              <a:buSzPts val="1600"/>
              <a:buNone/>
              <a:defRPr sz="2133">
                <a:solidFill>
                  <a:schemeClr val="lt1"/>
                </a:solidFill>
              </a:defRPr>
            </a:lvl8pPr>
            <a:lvl9pPr lvl="8" rtl="0">
              <a:lnSpc>
                <a:spcPct val="100000"/>
              </a:lnSpc>
              <a:spcBef>
                <a:spcPts val="0"/>
              </a:spcBef>
              <a:spcAft>
                <a:spcPts val="0"/>
              </a:spcAft>
              <a:buClr>
                <a:schemeClr val="lt1"/>
              </a:buClr>
              <a:buSzPts val="1600"/>
              <a:buNone/>
              <a:defRPr sz="2133">
                <a:solidFill>
                  <a:schemeClr val="lt1"/>
                </a:solidFill>
              </a:defRPr>
            </a:lvl9pPr>
          </a:lstStyle>
          <a:p>
            <a:endParaRPr/>
          </a:p>
        </p:txBody>
      </p:sp>
    </p:spTree>
    <p:extLst>
      <p:ext uri="{BB962C8B-B14F-4D97-AF65-F5344CB8AC3E}">
        <p14:creationId xmlns:p14="http://schemas.microsoft.com/office/powerpoint/2010/main" val="26187283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list">
  <p:cSld name="Title + list">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3" name="Google Shape;153;p35"/>
          <p:cNvSpPr txBox="1">
            <a:spLocks noGrp="1"/>
          </p:cNvSpPr>
          <p:nvPr>
            <p:ph type="body" idx="1"/>
          </p:nvPr>
        </p:nvSpPr>
        <p:spPr>
          <a:xfrm>
            <a:off x="6716700" y="2212367"/>
            <a:ext cx="4249200" cy="368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1176369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CBC0D-378D-7760-C0BC-C53FE38BCF2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BAC86D1-CADD-7EA3-6868-69D05400D8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1CC7606-D723-C6A6-C1B2-7660AAEDF3CD}"/>
              </a:ext>
            </a:extLst>
          </p:cNvPr>
          <p:cNvSpPr>
            <a:spLocks noGrp="1"/>
          </p:cNvSpPr>
          <p:nvPr>
            <p:ph type="dt" sz="half" idx="10"/>
          </p:nvPr>
        </p:nvSpPr>
        <p:spPr/>
        <p:txBody>
          <a:bodyPr/>
          <a:lstStyle/>
          <a:p>
            <a:fld id="{6CCBD64A-BB11-4A5A-8EAE-2968B7469345}" type="datetimeFigureOut">
              <a:rPr lang="en-IN" smtClean="0"/>
              <a:t>09-02-2023</a:t>
            </a:fld>
            <a:endParaRPr lang="en-IN"/>
          </a:p>
        </p:txBody>
      </p:sp>
      <p:sp>
        <p:nvSpPr>
          <p:cNvPr id="5" name="Footer Placeholder 4">
            <a:extLst>
              <a:ext uri="{FF2B5EF4-FFF2-40B4-BE49-F238E27FC236}">
                <a16:creationId xmlns:a16="http://schemas.microsoft.com/office/drawing/2014/main" id="{15EBAF9C-77C5-0C1E-AA6F-0AB0076FEF4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351666A-262B-7AC3-46FE-09F2F3378B9C}"/>
              </a:ext>
            </a:extLst>
          </p:cNvPr>
          <p:cNvSpPr>
            <a:spLocks noGrp="1"/>
          </p:cNvSpPr>
          <p:nvPr>
            <p:ph type="sldNum" sz="quarter" idx="12"/>
          </p:nvPr>
        </p:nvSpPr>
        <p:spPr/>
        <p:txBody>
          <a:bodyPr/>
          <a:lstStyle/>
          <a:p>
            <a:fld id="{B0E2433A-6068-4FA4-ADF3-E72F0E1D0F14}" type="slidenum">
              <a:rPr lang="en-IN" smtClean="0"/>
              <a:t>‹#›</a:t>
            </a:fld>
            <a:endParaRPr lang="en-IN"/>
          </a:p>
        </p:txBody>
      </p:sp>
    </p:spTree>
    <p:extLst>
      <p:ext uri="{BB962C8B-B14F-4D97-AF65-F5344CB8AC3E}">
        <p14:creationId xmlns:p14="http://schemas.microsoft.com/office/powerpoint/2010/main" val="4059219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E5A1-660B-FAAE-EF1F-28265CF96F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23F5929-3CDC-24F8-D9C4-75D3C70FC0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E1FF03-560A-574C-92F7-618DA6F3CFAA}"/>
              </a:ext>
            </a:extLst>
          </p:cNvPr>
          <p:cNvSpPr>
            <a:spLocks noGrp="1"/>
          </p:cNvSpPr>
          <p:nvPr>
            <p:ph type="dt" sz="half" idx="10"/>
          </p:nvPr>
        </p:nvSpPr>
        <p:spPr/>
        <p:txBody>
          <a:bodyPr/>
          <a:lstStyle/>
          <a:p>
            <a:fld id="{6CCBD64A-BB11-4A5A-8EAE-2968B7469345}" type="datetimeFigureOut">
              <a:rPr lang="en-IN" smtClean="0"/>
              <a:t>09-02-2023</a:t>
            </a:fld>
            <a:endParaRPr lang="en-IN"/>
          </a:p>
        </p:txBody>
      </p:sp>
      <p:sp>
        <p:nvSpPr>
          <p:cNvPr id="5" name="Footer Placeholder 4">
            <a:extLst>
              <a:ext uri="{FF2B5EF4-FFF2-40B4-BE49-F238E27FC236}">
                <a16:creationId xmlns:a16="http://schemas.microsoft.com/office/drawing/2014/main" id="{5E6074FD-3BF7-5EFD-7EDC-32B8D124D1B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129382D-4D5B-F209-36EA-FEFBABB9B826}"/>
              </a:ext>
            </a:extLst>
          </p:cNvPr>
          <p:cNvSpPr>
            <a:spLocks noGrp="1"/>
          </p:cNvSpPr>
          <p:nvPr>
            <p:ph type="sldNum" sz="quarter" idx="12"/>
          </p:nvPr>
        </p:nvSpPr>
        <p:spPr/>
        <p:txBody>
          <a:bodyPr/>
          <a:lstStyle/>
          <a:p>
            <a:fld id="{B0E2433A-6068-4FA4-ADF3-E72F0E1D0F14}" type="slidenum">
              <a:rPr lang="en-IN" smtClean="0"/>
              <a:t>‹#›</a:t>
            </a:fld>
            <a:endParaRPr lang="en-IN"/>
          </a:p>
        </p:txBody>
      </p:sp>
    </p:spTree>
    <p:extLst>
      <p:ext uri="{BB962C8B-B14F-4D97-AF65-F5344CB8AC3E}">
        <p14:creationId xmlns:p14="http://schemas.microsoft.com/office/powerpoint/2010/main" val="2444460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AB14F-CA1D-3045-B5FE-38A500A3F3D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A58D4AC-83F5-E7BC-F5D7-3F6862C90FA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A576D1E-B4D4-FF1F-7665-09160FDE758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3909D34-7F2C-9009-5469-9D5CE8A89088}"/>
              </a:ext>
            </a:extLst>
          </p:cNvPr>
          <p:cNvSpPr>
            <a:spLocks noGrp="1"/>
          </p:cNvSpPr>
          <p:nvPr>
            <p:ph type="dt" sz="half" idx="10"/>
          </p:nvPr>
        </p:nvSpPr>
        <p:spPr/>
        <p:txBody>
          <a:bodyPr/>
          <a:lstStyle/>
          <a:p>
            <a:fld id="{6CCBD64A-BB11-4A5A-8EAE-2968B7469345}" type="datetimeFigureOut">
              <a:rPr lang="en-IN" smtClean="0"/>
              <a:t>09-02-2023</a:t>
            </a:fld>
            <a:endParaRPr lang="en-IN"/>
          </a:p>
        </p:txBody>
      </p:sp>
      <p:sp>
        <p:nvSpPr>
          <p:cNvPr id="6" name="Footer Placeholder 5">
            <a:extLst>
              <a:ext uri="{FF2B5EF4-FFF2-40B4-BE49-F238E27FC236}">
                <a16:creationId xmlns:a16="http://schemas.microsoft.com/office/drawing/2014/main" id="{DEFF0865-B3CE-AF72-0AF6-BBCC2E1DA63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17F2AD5-A57F-1B42-1086-F8E00A21BF0B}"/>
              </a:ext>
            </a:extLst>
          </p:cNvPr>
          <p:cNvSpPr>
            <a:spLocks noGrp="1"/>
          </p:cNvSpPr>
          <p:nvPr>
            <p:ph type="sldNum" sz="quarter" idx="12"/>
          </p:nvPr>
        </p:nvSpPr>
        <p:spPr/>
        <p:txBody>
          <a:bodyPr/>
          <a:lstStyle/>
          <a:p>
            <a:fld id="{B0E2433A-6068-4FA4-ADF3-E72F0E1D0F14}" type="slidenum">
              <a:rPr lang="en-IN" smtClean="0"/>
              <a:t>‹#›</a:t>
            </a:fld>
            <a:endParaRPr lang="en-IN"/>
          </a:p>
        </p:txBody>
      </p:sp>
    </p:spTree>
    <p:extLst>
      <p:ext uri="{BB962C8B-B14F-4D97-AF65-F5344CB8AC3E}">
        <p14:creationId xmlns:p14="http://schemas.microsoft.com/office/powerpoint/2010/main" val="1145496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502F4-5D7C-5B30-456A-9C328A389E5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EE08B8D-9CC4-5422-D7A0-0DB7E2D2E0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BFE35BC-CF5D-B7C9-E37E-03B8C0E4B6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2FCAC3A-5EB0-6FC5-0398-7B521B74DA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F88C8A-FA3E-8BC2-6465-A41959E3782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EE42B1E-8653-D5F2-295A-DA0C20F3C080}"/>
              </a:ext>
            </a:extLst>
          </p:cNvPr>
          <p:cNvSpPr>
            <a:spLocks noGrp="1"/>
          </p:cNvSpPr>
          <p:nvPr>
            <p:ph type="dt" sz="half" idx="10"/>
          </p:nvPr>
        </p:nvSpPr>
        <p:spPr/>
        <p:txBody>
          <a:bodyPr/>
          <a:lstStyle/>
          <a:p>
            <a:fld id="{6CCBD64A-BB11-4A5A-8EAE-2968B7469345}" type="datetimeFigureOut">
              <a:rPr lang="en-IN" smtClean="0"/>
              <a:t>09-02-2023</a:t>
            </a:fld>
            <a:endParaRPr lang="en-IN"/>
          </a:p>
        </p:txBody>
      </p:sp>
      <p:sp>
        <p:nvSpPr>
          <p:cNvPr id="8" name="Footer Placeholder 7">
            <a:extLst>
              <a:ext uri="{FF2B5EF4-FFF2-40B4-BE49-F238E27FC236}">
                <a16:creationId xmlns:a16="http://schemas.microsoft.com/office/drawing/2014/main" id="{04AE4FC9-9E84-D05B-2E36-01AC5F04F00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2EEA5D0-A846-BFAC-0565-F0AA822D2424}"/>
              </a:ext>
            </a:extLst>
          </p:cNvPr>
          <p:cNvSpPr>
            <a:spLocks noGrp="1"/>
          </p:cNvSpPr>
          <p:nvPr>
            <p:ph type="sldNum" sz="quarter" idx="12"/>
          </p:nvPr>
        </p:nvSpPr>
        <p:spPr/>
        <p:txBody>
          <a:bodyPr/>
          <a:lstStyle/>
          <a:p>
            <a:fld id="{B0E2433A-6068-4FA4-ADF3-E72F0E1D0F14}" type="slidenum">
              <a:rPr lang="en-IN" smtClean="0"/>
              <a:t>‹#›</a:t>
            </a:fld>
            <a:endParaRPr lang="en-IN"/>
          </a:p>
        </p:txBody>
      </p:sp>
    </p:spTree>
    <p:extLst>
      <p:ext uri="{BB962C8B-B14F-4D97-AF65-F5344CB8AC3E}">
        <p14:creationId xmlns:p14="http://schemas.microsoft.com/office/powerpoint/2010/main" val="3006148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6D196-007C-6625-15CE-C6A2BE7EFC1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F30EB62-D70D-917E-0CDB-C0B7AAF0D761}"/>
              </a:ext>
            </a:extLst>
          </p:cNvPr>
          <p:cNvSpPr>
            <a:spLocks noGrp="1"/>
          </p:cNvSpPr>
          <p:nvPr>
            <p:ph type="dt" sz="half" idx="10"/>
          </p:nvPr>
        </p:nvSpPr>
        <p:spPr/>
        <p:txBody>
          <a:bodyPr/>
          <a:lstStyle/>
          <a:p>
            <a:fld id="{6CCBD64A-BB11-4A5A-8EAE-2968B7469345}" type="datetimeFigureOut">
              <a:rPr lang="en-IN" smtClean="0"/>
              <a:t>09-02-2023</a:t>
            </a:fld>
            <a:endParaRPr lang="en-IN"/>
          </a:p>
        </p:txBody>
      </p:sp>
      <p:sp>
        <p:nvSpPr>
          <p:cNvPr id="4" name="Footer Placeholder 3">
            <a:extLst>
              <a:ext uri="{FF2B5EF4-FFF2-40B4-BE49-F238E27FC236}">
                <a16:creationId xmlns:a16="http://schemas.microsoft.com/office/drawing/2014/main" id="{48B0B450-E3EF-97D7-AD9D-22D50564BC1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E5E556C-135B-A5A1-039B-9DD1BD139C49}"/>
              </a:ext>
            </a:extLst>
          </p:cNvPr>
          <p:cNvSpPr>
            <a:spLocks noGrp="1"/>
          </p:cNvSpPr>
          <p:nvPr>
            <p:ph type="sldNum" sz="quarter" idx="12"/>
          </p:nvPr>
        </p:nvSpPr>
        <p:spPr/>
        <p:txBody>
          <a:bodyPr/>
          <a:lstStyle/>
          <a:p>
            <a:fld id="{B0E2433A-6068-4FA4-ADF3-E72F0E1D0F14}" type="slidenum">
              <a:rPr lang="en-IN" smtClean="0"/>
              <a:t>‹#›</a:t>
            </a:fld>
            <a:endParaRPr lang="en-IN"/>
          </a:p>
        </p:txBody>
      </p:sp>
    </p:spTree>
    <p:extLst>
      <p:ext uri="{BB962C8B-B14F-4D97-AF65-F5344CB8AC3E}">
        <p14:creationId xmlns:p14="http://schemas.microsoft.com/office/powerpoint/2010/main" val="2505331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6AE9DB-A853-97ED-3670-AAAB413116E1}"/>
              </a:ext>
            </a:extLst>
          </p:cNvPr>
          <p:cNvSpPr>
            <a:spLocks noGrp="1"/>
          </p:cNvSpPr>
          <p:nvPr>
            <p:ph type="dt" sz="half" idx="10"/>
          </p:nvPr>
        </p:nvSpPr>
        <p:spPr/>
        <p:txBody>
          <a:bodyPr/>
          <a:lstStyle/>
          <a:p>
            <a:fld id="{6CCBD64A-BB11-4A5A-8EAE-2968B7469345}" type="datetimeFigureOut">
              <a:rPr lang="en-IN" smtClean="0"/>
              <a:t>09-02-2023</a:t>
            </a:fld>
            <a:endParaRPr lang="en-IN"/>
          </a:p>
        </p:txBody>
      </p:sp>
      <p:sp>
        <p:nvSpPr>
          <p:cNvPr id="3" name="Footer Placeholder 2">
            <a:extLst>
              <a:ext uri="{FF2B5EF4-FFF2-40B4-BE49-F238E27FC236}">
                <a16:creationId xmlns:a16="http://schemas.microsoft.com/office/drawing/2014/main" id="{7239E4B8-C319-5126-89AF-71343063A9B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EA3B3EA-BEA9-51E5-EFF9-743DFF5DADCB}"/>
              </a:ext>
            </a:extLst>
          </p:cNvPr>
          <p:cNvSpPr>
            <a:spLocks noGrp="1"/>
          </p:cNvSpPr>
          <p:nvPr>
            <p:ph type="sldNum" sz="quarter" idx="12"/>
          </p:nvPr>
        </p:nvSpPr>
        <p:spPr/>
        <p:txBody>
          <a:bodyPr/>
          <a:lstStyle/>
          <a:p>
            <a:fld id="{B0E2433A-6068-4FA4-ADF3-E72F0E1D0F14}" type="slidenum">
              <a:rPr lang="en-IN" smtClean="0"/>
              <a:t>‹#›</a:t>
            </a:fld>
            <a:endParaRPr lang="en-IN"/>
          </a:p>
        </p:txBody>
      </p:sp>
    </p:spTree>
    <p:extLst>
      <p:ext uri="{BB962C8B-B14F-4D97-AF65-F5344CB8AC3E}">
        <p14:creationId xmlns:p14="http://schemas.microsoft.com/office/powerpoint/2010/main" val="1410749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FC8A3-B41D-4109-F2C1-8E21E514F0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38533BE-226C-7FC0-BEEA-E5602014F8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CF133DD-1FF8-32C1-455F-54C3CF61B2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621E93-FB05-E499-FD5B-5A239941F113}"/>
              </a:ext>
            </a:extLst>
          </p:cNvPr>
          <p:cNvSpPr>
            <a:spLocks noGrp="1"/>
          </p:cNvSpPr>
          <p:nvPr>
            <p:ph type="dt" sz="half" idx="10"/>
          </p:nvPr>
        </p:nvSpPr>
        <p:spPr/>
        <p:txBody>
          <a:bodyPr/>
          <a:lstStyle/>
          <a:p>
            <a:fld id="{6CCBD64A-BB11-4A5A-8EAE-2968B7469345}" type="datetimeFigureOut">
              <a:rPr lang="en-IN" smtClean="0"/>
              <a:t>09-02-2023</a:t>
            </a:fld>
            <a:endParaRPr lang="en-IN"/>
          </a:p>
        </p:txBody>
      </p:sp>
      <p:sp>
        <p:nvSpPr>
          <p:cNvPr id="6" name="Footer Placeholder 5">
            <a:extLst>
              <a:ext uri="{FF2B5EF4-FFF2-40B4-BE49-F238E27FC236}">
                <a16:creationId xmlns:a16="http://schemas.microsoft.com/office/drawing/2014/main" id="{BB648B49-BA2F-02E1-A590-2C3AD9199BC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4992338-4ABF-6F1F-D9AD-7BB0A2E6845D}"/>
              </a:ext>
            </a:extLst>
          </p:cNvPr>
          <p:cNvSpPr>
            <a:spLocks noGrp="1"/>
          </p:cNvSpPr>
          <p:nvPr>
            <p:ph type="sldNum" sz="quarter" idx="12"/>
          </p:nvPr>
        </p:nvSpPr>
        <p:spPr/>
        <p:txBody>
          <a:bodyPr/>
          <a:lstStyle/>
          <a:p>
            <a:fld id="{B0E2433A-6068-4FA4-ADF3-E72F0E1D0F14}" type="slidenum">
              <a:rPr lang="en-IN" smtClean="0"/>
              <a:t>‹#›</a:t>
            </a:fld>
            <a:endParaRPr lang="en-IN"/>
          </a:p>
        </p:txBody>
      </p:sp>
    </p:spTree>
    <p:extLst>
      <p:ext uri="{BB962C8B-B14F-4D97-AF65-F5344CB8AC3E}">
        <p14:creationId xmlns:p14="http://schemas.microsoft.com/office/powerpoint/2010/main" val="433314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011D3-F08F-23D1-F524-0E5B90FD25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7D7F957-138D-2FD5-76F3-CD2630413E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2FD8B53-ADED-FA92-3559-B815221A10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0F53DD-6980-1007-3C8D-E1E6E2D4B0E9}"/>
              </a:ext>
            </a:extLst>
          </p:cNvPr>
          <p:cNvSpPr>
            <a:spLocks noGrp="1"/>
          </p:cNvSpPr>
          <p:nvPr>
            <p:ph type="dt" sz="half" idx="10"/>
          </p:nvPr>
        </p:nvSpPr>
        <p:spPr/>
        <p:txBody>
          <a:bodyPr/>
          <a:lstStyle/>
          <a:p>
            <a:fld id="{6CCBD64A-BB11-4A5A-8EAE-2968B7469345}" type="datetimeFigureOut">
              <a:rPr lang="en-IN" smtClean="0"/>
              <a:t>09-02-2023</a:t>
            </a:fld>
            <a:endParaRPr lang="en-IN"/>
          </a:p>
        </p:txBody>
      </p:sp>
      <p:sp>
        <p:nvSpPr>
          <p:cNvPr id="6" name="Footer Placeholder 5">
            <a:extLst>
              <a:ext uri="{FF2B5EF4-FFF2-40B4-BE49-F238E27FC236}">
                <a16:creationId xmlns:a16="http://schemas.microsoft.com/office/drawing/2014/main" id="{2A7ECB6C-3D64-4BF1-BDA8-F619B1D39CF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8759D83-7255-D978-7176-DC596161A029}"/>
              </a:ext>
            </a:extLst>
          </p:cNvPr>
          <p:cNvSpPr>
            <a:spLocks noGrp="1"/>
          </p:cNvSpPr>
          <p:nvPr>
            <p:ph type="sldNum" sz="quarter" idx="12"/>
          </p:nvPr>
        </p:nvSpPr>
        <p:spPr/>
        <p:txBody>
          <a:bodyPr/>
          <a:lstStyle/>
          <a:p>
            <a:fld id="{B0E2433A-6068-4FA4-ADF3-E72F0E1D0F14}" type="slidenum">
              <a:rPr lang="en-IN" smtClean="0"/>
              <a:t>‹#›</a:t>
            </a:fld>
            <a:endParaRPr lang="en-IN"/>
          </a:p>
        </p:txBody>
      </p:sp>
    </p:spTree>
    <p:extLst>
      <p:ext uri="{BB962C8B-B14F-4D97-AF65-F5344CB8AC3E}">
        <p14:creationId xmlns:p14="http://schemas.microsoft.com/office/powerpoint/2010/main" val="2066878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9CE327-7D8A-D959-5A34-23D4C4055A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6F22B4B-4740-9E4D-00A6-9BFB1A5BFB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D435202-BF78-5F11-593B-A35B2013DD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CBD64A-BB11-4A5A-8EAE-2968B7469345}" type="datetimeFigureOut">
              <a:rPr lang="en-IN" smtClean="0"/>
              <a:t>09-02-2023</a:t>
            </a:fld>
            <a:endParaRPr lang="en-IN"/>
          </a:p>
        </p:txBody>
      </p:sp>
      <p:sp>
        <p:nvSpPr>
          <p:cNvPr id="5" name="Footer Placeholder 4">
            <a:extLst>
              <a:ext uri="{FF2B5EF4-FFF2-40B4-BE49-F238E27FC236}">
                <a16:creationId xmlns:a16="http://schemas.microsoft.com/office/drawing/2014/main" id="{BB7BCFC0-C6F1-CFBF-6D67-77B26D45ED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2E074F2-D1AE-B079-8EA5-19B65B3D35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E2433A-6068-4FA4-ADF3-E72F0E1D0F14}" type="slidenum">
              <a:rPr lang="en-IN" smtClean="0"/>
              <a:t>‹#›</a:t>
            </a:fld>
            <a:endParaRPr lang="en-IN"/>
          </a:p>
        </p:txBody>
      </p:sp>
    </p:spTree>
    <p:extLst>
      <p:ext uri="{BB962C8B-B14F-4D97-AF65-F5344CB8AC3E}">
        <p14:creationId xmlns:p14="http://schemas.microsoft.com/office/powerpoint/2010/main" val="14453634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7" name="Google Shape;162;p38">
            <a:extLst>
              <a:ext uri="{FF2B5EF4-FFF2-40B4-BE49-F238E27FC236}">
                <a16:creationId xmlns:a16="http://schemas.microsoft.com/office/drawing/2014/main" id="{6789593D-CE57-4FA1-39F0-B8ECBC5BB2E2}"/>
              </a:ext>
            </a:extLst>
          </p:cNvPr>
          <p:cNvSpPr txBox="1">
            <a:spLocks noGrp="1"/>
          </p:cNvSpPr>
          <p:nvPr>
            <p:ph type="ctrTitle"/>
          </p:nvPr>
        </p:nvSpPr>
        <p:spPr>
          <a:xfrm>
            <a:off x="2901200" y="3298469"/>
            <a:ext cx="6389600" cy="859600"/>
          </a:xfrm>
          <a:prstGeom prst="rect">
            <a:avLst/>
          </a:prstGeom>
          <a:effectLst>
            <a:outerShdw blurRad="142875" dist="19050" dir="8760000" algn="bl" rotWithShape="0">
              <a:srgbClr val="76A5AF">
                <a:alpha val="50000"/>
              </a:srgbClr>
            </a:outerShdw>
          </a:effectLst>
        </p:spPr>
        <p:txBody>
          <a:bodyPr spcFirstLastPara="1" vert="horz" wrap="square" lIns="121900" tIns="121900" rIns="121900" bIns="121900" rtlCol="0" anchor="b" anchorCtr="0">
            <a:noAutofit/>
          </a:bodyPr>
          <a:lstStyle/>
          <a:p>
            <a:pPr>
              <a:spcBef>
                <a:spcPts val="0"/>
              </a:spcBef>
            </a:pPr>
            <a:r>
              <a:rPr lang="en" dirty="0">
                <a:solidFill>
                  <a:srgbClr val="ED7D31"/>
                </a:solidFill>
              </a:rPr>
              <a:t>ClassTECH</a:t>
            </a:r>
            <a:endParaRPr dirty="0">
              <a:solidFill>
                <a:srgbClr val="ED7D31"/>
              </a:solidFill>
            </a:endParaRPr>
          </a:p>
        </p:txBody>
      </p:sp>
      <p:sp>
        <p:nvSpPr>
          <p:cNvPr id="8" name="Google Shape;163;p38">
            <a:extLst>
              <a:ext uri="{FF2B5EF4-FFF2-40B4-BE49-F238E27FC236}">
                <a16:creationId xmlns:a16="http://schemas.microsoft.com/office/drawing/2014/main" id="{097869B9-DCB8-7DC1-ACA0-F6861C24A875}"/>
              </a:ext>
            </a:extLst>
          </p:cNvPr>
          <p:cNvSpPr txBox="1">
            <a:spLocks noGrp="1"/>
          </p:cNvSpPr>
          <p:nvPr>
            <p:ph type="subTitle" idx="1"/>
          </p:nvPr>
        </p:nvSpPr>
        <p:spPr>
          <a:xfrm>
            <a:off x="2725600" y="5610093"/>
            <a:ext cx="6740800" cy="619600"/>
          </a:xfrm>
          <a:prstGeom prst="rect">
            <a:avLst/>
          </a:prstGeom>
        </p:spPr>
        <p:txBody>
          <a:bodyPr spcFirstLastPara="1" vert="horz" wrap="square" lIns="121900" tIns="121900" rIns="121900" bIns="121900" rtlCol="0" anchor="t" anchorCtr="0">
            <a:noAutofit/>
          </a:bodyPr>
          <a:lstStyle/>
          <a:p>
            <a:pPr>
              <a:spcBef>
                <a:spcPts val="0"/>
              </a:spcBef>
            </a:pPr>
            <a:r>
              <a:rPr lang="en-IN" dirty="0">
                <a:solidFill>
                  <a:schemeClr val="accent2"/>
                </a:solidFill>
              </a:rPr>
              <a:t> student-friendly </a:t>
            </a:r>
            <a:r>
              <a:rPr lang="en-IN" dirty="0" err="1">
                <a:solidFill>
                  <a:schemeClr val="accent2"/>
                </a:solidFill>
              </a:rPr>
              <a:t>eclassroom</a:t>
            </a:r>
            <a:r>
              <a:rPr lang="en-IN" dirty="0">
                <a:solidFill>
                  <a:schemeClr val="accent2"/>
                </a:solidFill>
              </a:rPr>
              <a:t> website</a:t>
            </a:r>
          </a:p>
        </p:txBody>
      </p:sp>
      <p:sp>
        <p:nvSpPr>
          <p:cNvPr id="9" name="Google Shape;164;p38">
            <a:extLst>
              <a:ext uri="{FF2B5EF4-FFF2-40B4-BE49-F238E27FC236}">
                <a16:creationId xmlns:a16="http://schemas.microsoft.com/office/drawing/2014/main" id="{D24C9800-34B9-DC03-3031-17000D829E3D}"/>
              </a:ext>
            </a:extLst>
          </p:cNvPr>
          <p:cNvSpPr txBox="1">
            <a:spLocks/>
          </p:cNvSpPr>
          <p:nvPr/>
        </p:nvSpPr>
        <p:spPr>
          <a:xfrm>
            <a:off x="3922200" y="4169727"/>
            <a:ext cx="4347600" cy="619600"/>
          </a:xfrm>
          <a:prstGeom prst="rect">
            <a:avLst/>
          </a:prstGeom>
          <a:effectLst>
            <a:outerShdw blurRad="100013" dist="19050" dir="8460000" algn="bl" rotWithShape="0">
              <a:srgbClr val="76A5AF">
                <a:alpha val="50000"/>
              </a:srgbClr>
            </a:outerShdw>
          </a:effectLst>
        </p:spPr>
        <p:txBody>
          <a:bodyPr spcFirstLastPara="1" vert="horz" wrap="square" lIns="121900" tIns="121900" rIns="121900" bIns="121900" rtlCol="0" anchor="b" anchorCtr="0">
            <a:noAutofit/>
          </a:bodyPr>
          <a:lstStyle>
            <a:lvl1pPr lvl="0" algn="ctr" defTabSz="914400" rtl="0" eaLnBrk="1" latinLnBrk="0" hangingPunct="1">
              <a:lnSpc>
                <a:spcPct val="90000"/>
              </a:lnSpc>
              <a:spcBef>
                <a:spcPts val="0"/>
              </a:spcBef>
              <a:spcAft>
                <a:spcPts val="0"/>
              </a:spcAft>
              <a:buClr>
                <a:schemeClr val="lt1"/>
              </a:buClr>
              <a:buSzPts val="6000"/>
              <a:buNone/>
              <a:defRPr sz="8000" b="1" kern="1200">
                <a:solidFill>
                  <a:schemeClr val="lt1"/>
                </a:solidFill>
                <a:latin typeface="+mj-lt"/>
                <a:ea typeface="+mj-ea"/>
                <a:cs typeface="+mj-cs"/>
              </a:defRPr>
            </a:lvl1pPr>
            <a:lvl2pPr lvl="1" algn="ctr" rtl="0">
              <a:spcBef>
                <a:spcPts val="0"/>
              </a:spcBef>
              <a:spcAft>
                <a:spcPts val="0"/>
              </a:spcAft>
              <a:buClr>
                <a:schemeClr val="lt1"/>
              </a:buClr>
              <a:buSzPts val="3600"/>
              <a:buNone/>
              <a:defRPr sz="4800" b="1">
                <a:solidFill>
                  <a:schemeClr val="lt1"/>
                </a:solidFill>
              </a:defRPr>
            </a:lvl2pPr>
            <a:lvl3pPr lvl="2" algn="ctr" rtl="0">
              <a:spcBef>
                <a:spcPts val="0"/>
              </a:spcBef>
              <a:spcAft>
                <a:spcPts val="0"/>
              </a:spcAft>
              <a:buClr>
                <a:schemeClr val="lt1"/>
              </a:buClr>
              <a:buSzPts val="3600"/>
              <a:buNone/>
              <a:defRPr sz="4800" b="1">
                <a:solidFill>
                  <a:schemeClr val="lt1"/>
                </a:solidFill>
              </a:defRPr>
            </a:lvl3pPr>
            <a:lvl4pPr lvl="3" algn="ctr" rtl="0">
              <a:spcBef>
                <a:spcPts val="0"/>
              </a:spcBef>
              <a:spcAft>
                <a:spcPts val="0"/>
              </a:spcAft>
              <a:buClr>
                <a:schemeClr val="lt1"/>
              </a:buClr>
              <a:buSzPts val="3600"/>
              <a:buNone/>
              <a:defRPr sz="4800" b="1">
                <a:solidFill>
                  <a:schemeClr val="lt1"/>
                </a:solidFill>
              </a:defRPr>
            </a:lvl4pPr>
            <a:lvl5pPr lvl="4" algn="ctr" rtl="0">
              <a:spcBef>
                <a:spcPts val="0"/>
              </a:spcBef>
              <a:spcAft>
                <a:spcPts val="0"/>
              </a:spcAft>
              <a:buClr>
                <a:schemeClr val="lt1"/>
              </a:buClr>
              <a:buSzPts val="3600"/>
              <a:buNone/>
              <a:defRPr sz="4800" b="1">
                <a:solidFill>
                  <a:schemeClr val="lt1"/>
                </a:solidFill>
              </a:defRPr>
            </a:lvl5pPr>
            <a:lvl6pPr lvl="5" algn="ctr" rtl="0">
              <a:spcBef>
                <a:spcPts val="0"/>
              </a:spcBef>
              <a:spcAft>
                <a:spcPts val="0"/>
              </a:spcAft>
              <a:buClr>
                <a:schemeClr val="lt1"/>
              </a:buClr>
              <a:buSzPts val="3600"/>
              <a:buNone/>
              <a:defRPr sz="4800" b="1">
                <a:solidFill>
                  <a:schemeClr val="lt1"/>
                </a:solidFill>
              </a:defRPr>
            </a:lvl6pPr>
            <a:lvl7pPr lvl="6" algn="ctr" rtl="0">
              <a:spcBef>
                <a:spcPts val="0"/>
              </a:spcBef>
              <a:spcAft>
                <a:spcPts val="0"/>
              </a:spcAft>
              <a:buClr>
                <a:schemeClr val="lt1"/>
              </a:buClr>
              <a:buSzPts val="3600"/>
              <a:buNone/>
              <a:defRPr sz="4800" b="1">
                <a:solidFill>
                  <a:schemeClr val="lt1"/>
                </a:solidFill>
              </a:defRPr>
            </a:lvl7pPr>
            <a:lvl8pPr lvl="7" algn="ctr" rtl="0">
              <a:spcBef>
                <a:spcPts val="0"/>
              </a:spcBef>
              <a:spcAft>
                <a:spcPts val="0"/>
              </a:spcAft>
              <a:buClr>
                <a:schemeClr val="lt1"/>
              </a:buClr>
              <a:buSzPts val="3600"/>
              <a:buNone/>
              <a:defRPr sz="4800" b="1">
                <a:solidFill>
                  <a:schemeClr val="lt1"/>
                </a:solidFill>
              </a:defRPr>
            </a:lvl8pPr>
            <a:lvl9pPr lvl="8" algn="ctr" rtl="0">
              <a:spcBef>
                <a:spcPts val="0"/>
              </a:spcBef>
              <a:spcAft>
                <a:spcPts val="0"/>
              </a:spcAft>
              <a:buClr>
                <a:schemeClr val="lt1"/>
              </a:buClr>
              <a:buSzPts val="3600"/>
              <a:buNone/>
              <a:defRPr sz="4800" b="1">
                <a:solidFill>
                  <a:schemeClr val="lt1"/>
                </a:solidFill>
              </a:defRPr>
            </a:lvl9pPr>
          </a:lstStyle>
          <a:p>
            <a:r>
              <a:rPr lang="en-IN" sz="2933" dirty="0">
                <a:latin typeface="Montserrat ExtraLight"/>
                <a:ea typeface="Montserrat ExtraLight"/>
                <a:cs typeface="Montserrat ExtraLight"/>
                <a:sym typeface="Montserrat ExtraLight"/>
              </a:rPr>
              <a:t>Webapp</a:t>
            </a:r>
          </a:p>
        </p:txBody>
      </p:sp>
      <p:cxnSp>
        <p:nvCxnSpPr>
          <p:cNvPr id="10" name="Google Shape;165;p38">
            <a:extLst>
              <a:ext uri="{FF2B5EF4-FFF2-40B4-BE49-F238E27FC236}">
                <a16:creationId xmlns:a16="http://schemas.microsoft.com/office/drawing/2014/main" id="{EB324990-1FDF-D09B-3E54-59078B83EA90}"/>
              </a:ext>
            </a:extLst>
          </p:cNvPr>
          <p:cNvCxnSpPr/>
          <p:nvPr/>
        </p:nvCxnSpPr>
        <p:spPr>
          <a:xfrm>
            <a:off x="4254000" y="4090789"/>
            <a:ext cx="3684000" cy="0"/>
          </a:xfrm>
          <a:prstGeom prst="straightConnector1">
            <a:avLst/>
          </a:prstGeom>
          <a:noFill/>
          <a:ln w="9525" cap="flat" cmpd="sng">
            <a:solidFill>
              <a:srgbClr val="ED7D3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1" name="Picture 10">
            <a:extLst>
              <a:ext uri="{FF2B5EF4-FFF2-40B4-BE49-F238E27FC236}">
                <a16:creationId xmlns:a16="http://schemas.microsoft.com/office/drawing/2014/main" id="{D35E89B1-1394-0A1A-722B-39518757D2FE}"/>
              </a:ext>
            </a:extLst>
          </p:cNvPr>
          <p:cNvPicPr>
            <a:picLocks noChangeAspect="1"/>
          </p:cNvPicPr>
          <p:nvPr/>
        </p:nvPicPr>
        <p:blipFill>
          <a:blip r:embed="rId3"/>
          <a:stretch>
            <a:fillRect/>
          </a:stretch>
        </p:blipFill>
        <p:spPr>
          <a:xfrm>
            <a:off x="2214280" y="-714880"/>
            <a:ext cx="7691720" cy="4738387"/>
          </a:xfrm>
          <a:prstGeom prst="rect">
            <a:avLst/>
          </a:prstGeom>
        </p:spPr>
      </p:pic>
    </p:spTree>
    <p:extLst>
      <p:ext uri="{BB962C8B-B14F-4D97-AF65-F5344CB8AC3E}">
        <p14:creationId xmlns:p14="http://schemas.microsoft.com/office/powerpoint/2010/main" val="408159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inVertical)">
                                      <p:cBhvr>
                                        <p:cTn id="14" dur="500"/>
                                        <p:tgtEl>
                                          <p:spTgt spid="7"/>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par>
                                <p:cTn id="18" presetID="16" presetClass="entr" presetSubtype="21"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arn(inVertical)">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4" name="Google Shape;214;p44">
            <a:extLst>
              <a:ext uri="{FF2B5EF4-FFF2-40B4-BE49-F238E27FC236}">
                <a16:creationId xmlns:a16="http://schemas.microsoft.com/office/drawing/2014/main" id="{864B0965-22AB-2A71-3C1E-DCFC0C51EF0C}"/>
              </a:ext>
            </a:extLst>
          </p:cNvPr>
          <p:cNvSpPr txBox="1">
            <a:spLocks/>
          </p:cNvSpPr>
          <p:nvPr/>
        </p:nvSpPr>
        <p:spPr>
          <a:xfrm>
            <a:off x="5364480" y="484300"/>
            <a:ext cx="7254240" cy="808705"/>
          </a:xfrm>
          <a:prstGeom prst="rect">
            <a:avLst/>
          </a:prstGeom>
          <a:noFill/>
          <a:ln>
            <a:noFill/>
          </a:ln>
          <a:effectLst>
            <a:outerShdw blurRad="57150" dist="19050" dir="5400000" algn="bl" rotWithShape="0">
              <a:srgbClr val="76A5AF">
                <a:alpha val="88000"/>
              </a:srgbClr>
            </a:outerShdw>
          </a:effectLst>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ontserrat ExtraBold"/>
              <a:buNone/>
              <a:defRPr sz="6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pPr algn="l"/>
            <a:r>
              <a:rPr lang="en-IN" sz="5333" dirty="0">
                <a:solidFill>
                  <a:schemeClr val="accent2"/>
                </a:solidFill>
              </a:rPr>
              <a:t>Feedback</a:t>
            </a:r>
          </a:p>
        </p:txBody>
      </p:sp>
      <p:cxnSp>
        <p:nvCxnSpPr>
          <p:cNvPr id="5" name="Google Shape;216;p44">
            <a:extLst>
              <a:ext uri="{FF2B5EF4-FFF2-40B4-BE49-F238E27FC236}">
                <a16:creationId xmlns:a16="http://schemas.microsoft.com/office/drawing/2014/main" id="{9749DF47-DFB0-0BFA-A0AA-383FE721D9BC}"/>
              </a:ext>
            </a:extLst>
          </p:cNvPr>
          <p:cNvCxnSpPr>
            <a:cxnSpLocks/>
          </p:cNvCxnSpPr>
          <p:nvPr/>
        </p:nvCxnSpPr>
        <p:spPr>
          <a:xfrm>
            <a:off x="5506720" y="497856"/>
            <a:ext cx="5043760" cy="0"/>
          </a:xfrm>
          <a:prstGeom prst="straightConnector1">
            <a:avLst/>
          </a:prstGeom>
          <a:noFill/>
          <a:ln w="9525" cap="flat" cmpd="sng">
            <a:solidFill>
              <a:srgbClr val="ED7D3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7" name="Picture 6">
            <a:extLst>
              <a:ext uri="{FF2B5EF4-FFF2-40B4-BE49-F238E27FC236}">
                <a16:creationId xmlns:a16="http://schemas.microsoft.com/office/drawing/2014/main" id="{17519E85-4AE1-B980-2057-03EA93A1288F}"/>
              </a:ext>
            </a:extLst>
          </p:cNvPr>
          <p:cNvPicPr>
            <a:picLocks noChangeAspect="1"/>
          </p:cNvPicPr>
          <p:nvPr/>
        </p:nvPicPr>
        <p:blipFill>
          <a:blip r:embed="rId3"/>
          <a:stretch>
            <a:fillRect/>
          </a:stretch>
        </p:blipFill>
        <p:spPr>
          <a:xfrm>
            <a:off x="5842000" y="1767840"/>
            <a:ext cx="5034280" cy="5034280"/>
          </a:xfrm>
          <a:prstGeom prst="rect">
            <a:avLst/>
          </a:prstGeom>
        </p:spPr>
      </p:pic>
    </p:spTree>
    <p:extLst>
      <p:ext uri="{BB962C8B-B14F-4D97-AF65-F5344CB8AC3E}">
        <p14:creationId xmlns:p14="http://schemas.microsoft.com/office/powerpoint/2010/main" val="1895980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sp>
        <p:nvSpPr>
          <p:cNvPr id="2097" name="Google Shape;2097;p63"/>
          <p:cNvSpPr txBox="1">
            <a:spLocks noGrp="1"/>
          </p:cNvSpPr>
          <p:nvPr>
            <p:ph type="title"/>
          </p:nvPr>
        </p:nvSpPr>
        <p:spPr>
          <a:xfrm>
            <a:off x="1344613" y="637328"/>
            <a:ext cx="6724800" cy="1255200"/>
          </a:xfrm>
          <a:prstGeom prst="rect">
            <a:avLst/>
          </a:prstGeom>
        </p:spPr>
        <p:txBody>
          <a:bodyPr spcFirstLastPara="1" vert="horz" wrap="square" lIns="121900" tIns="121900" rIns="121900" bIns="121900" rtlCol="0" anchor="t" anchorCtr="0">
            <a:noAutofit/>
          </a:bodyPr>
          <a:lstStyle/>
          <a:p>
            <a:r>
              <a:rPr lang="en" sz="4000" dirty="0">
                <a:solidFill>
                  <a:schemeClr val="accent2"/>
                </a:solidFill>
              </a:rPr>
              <a:t>Technologies</a:t>
            </a:r>
            <a:endParaRPr dirty="0">
              <a:solidFill>
                <a:schemeClr val="accent2"/>
              </a:solidFill>
            </a:endParaRPr>
          </a:p>
        </p:txBody>
      </p:sp>
      <p:sp>
        <p:nvSpPr>
          <p:cNvPr id="2098" name="Google Shape;2098;p63"/>
          <p:cNvSpPr txBox="1">
            <a:spLocks noGrp="1"/>
          </p:cNvSpPr>
          <p:nvPr>
            <p:ph type="title" idx="2"/>
          </p:nvPr>
        </p:nvSpPr>
        <p:spPr>
          <a:xfrm>
            <a:off x="1784317" y="3146433"/>
            <a:ext cx="3636800" cy="500800"/>
          </a:xfrm>
          <a:prstGeom prst="rect">
            <a:avLst/>
          </a:prstGeom>
        </p:spPr>
        <p:txBody>
          <a:bodyPr spcFirstLastPara="1" vert="horz" wrap="square" lIns="121900" tIns="121900" rIns="121900" bIns="121900" rtlCol="0" anchor="t" anchorCtr="0">
            <a:noAutofit/>
          </a:bodyPr>
          <a:lstStyle/>
          <a:p>
            <a:r>
              <a:rPr lang="en" dirty="0"/>
              <a:t>—Django</a:t>
            </a:r>
            <a:endParaRPr dirty="0"/>
          </a:p>
        </p:txBody>
      </p:sp>
      <p:sp>
        <p:nvSpPr>
          <p:cNvPr id="2099" name="Google Shape;2099;p63"/>
          <p:cNvSpPr txBox="1">
            <a:spLocks noGrp="1"/>
          </p:cNvSpPr>
          <p:nvPr>
            <p:ph type="subTitle" idx="1"/>
          </p:nvPr>
        </p:nvSpPr>
        <p:spPr>
          <a:xfrm>
            <a:off x="2128600" y="2221312"/>
            <a:ext cx="3636800" cy="807200"/>
          </a:xfrm>
          <a:prstGeom prst="rect">
            <a:avLst/>
          </a:prstGeom>
        </p:spPr>
        <p:txBody>
          <a:bodyPr spcFirstLastPara="1" vert="horz" wrap="square" lIns="121900" tIns="121900" rIns="121900" bIns="121900" rtlCol="0" anchor="t" anchorCtr="0">
            <a:noAutofit/>
          </a:bodyPr>
          <a:lstStyle/>
          <a:p>
            <a:pPr marL="0" indent="0"/>
            <a:r>
              <a:rPr lang="en" sz="3200" kern="0" dirty="0">
                <a:solidFill>
                  <a:srgbClr val="FFAB40"/>
                </a:solidFill>
                <a:latin typeface="Montserrat ExtraBold"/>
                <a:sym typeface="Montserrat ExtraBold"/>
              </a:rPr>
              <a:t>Backend</a:t>
            </a:r>
            <a:endParaRPr lang="en-IN" dirty="0"/>
          </a:p>
        </p:txBody>
      </p:sp>
      <p:cxnSp>
        <p:nvCxnSpPr>
          <p:cNvPr id="2106" name="Google Shape;2106;p63"/>
          <p:cNvCxnSpPr/>
          <p:nvPr/>
        </p:nvCxnSpPr>
        <p:spPr>
          <a:xfrm>
            <a:off x="1368267" y="552029"/>
            <a:ext cx="3684000" cy="0"/>
          </a:xfrm>
          <a:prstGeom prst="straightConnector1">
            <a:avLst/>
          </a:prstGeom>
          <a:noFill/>
          <a:ln w="9525" cap="flat" cmpd="sng">
            <a:solidFill>
              <a:srgbClr val="ED7D3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107" name="Google Shape;2107;p63"/>
          <p:cNvCxnSpPr/>
          <p:nvPr/>
        </p:nvCxnSpPr>
        <p:spPr>
          <a:xfrm>
            <a:off x="1798000" y="4064829"/>
            <a:ext cx="8596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108" name="Google Shape;2108;p63"/>
          <p:cNvCxnSpPr/>
          <p:nvPr/>
        </p:nvCxnSpPr>
        <p:spPr>
          <a:xfrm>
            <a:off x="6096000" y="2088229"/>
            <a:ext cx="0" cy="39532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8" name="Google Shape;2099;p63">
            <a:extLst>
              <a:ext uri="{FF2B5EF4-FFF2-40B4-BE49-F238E27FC236}">
                <a16:creationId xmlns:a16="http://schemas.microsoft.com/office/drawing/2014/main" id="{C5857A6F-DCC1-9A50-E32C-913CEE40DDA4}"/>
              </a:ext>
            </a:extLst>
          </p:cNvPr>
          <p:cNvSpPr txBox="1">
            <a:spLocks/>
          </p:cNvSpPr>
          <p:nvPr/>
        </p:nvSpPr>
        <p:spPr>
          <a:xfrm>
            <a:off x="5706077" y="2310124"/>
            <a:ext cx="3636800" cy="807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1pPr>
            <a:lvl2pPr marL="914400" marR="0" lvl="1"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2pPr>
            <a:lvl3pPr marL="1371600" marR="0" lvl="2"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3pPr>
            <a:lvl4pPr marL="1828800" marR="0" lvl="3"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4pPr>
            <a:lvl5pPr marL="2286000" marR="0" lvl="4"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5pPr>
            <a:lvl6pPr marL="2743200" marR="0" lvl="5"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6pPr>
            <a:lvl7pPr marL="3200400" marR="0" lvl="6"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7pPr>
            <a:lvl8pPr marL="3657600" marR="0" lvl="7"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8pPr>
            <a:lvl9pPr marL="4114800" marR="0" lvl="8"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9pPr>
          </a:lstStyle>
          <a:p>
            <a:pPr marL="0" indent="0"/>
            <a:r>
              <a:rPr lang="en" sz="3200" dirty="0">
                <a:solidFill>
                  <a:srgbClr val="FFAB40"/>
                </a:solidFill>
                <a:latin typeface="Montserrat ExtraBold"/>
                <a:sym typeface="Montserrat ExtraBold"/>
              </a:rPr>
              <a:t>Frontend</a:t>
            </a:r>
            <a:endParaRPr lang="en-IN" sz="2133" dirty="0"/>
          </a:p>
        </p:txBody>
      </p:sp>
      <p:sp>
        <p:nvSpPr>
          <p:cNvPr id="9" name="Google Shape;2098;p63">
            <a:extLst>
              <a:ext uri="{FF2B5EF4-FFF2-40B4-BE49-F238E27FC236}">
                <a16:creationId xmlns:a16="http://schemas.microsoft.com/office/drawing/2014/main" id="{8189AF65-8491-D7CF-394B-798FE3384589}"/>
              </a:ext>
            </a:extLst>
          </p:cNvPr>
          <p:cNvSpPr txBox="1">
            <a:spLocks/>
          </p:cNvSpPr>
          <p:nvPr/>
        </p:nvSpPr>
        <p:spPr>
          <a:xfrm>
            <a:off x="6464680" y="2977872"/>
            <a:ext cx="2923155" cy="103687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1400"/>
              <a:buFont typeface="Montserrat ExtraBold"/>
              <a:buNone/>
              <a:defRPr sz="1400" b="0" i="0" u="none" strike="noStrike" cap="none">
                <a:solidFill>
                  <a:schemeClr val="lt1"/>
                </a:solidFill>
                <a:latin typeface="Montserrat ExtraBold"/>
                <a:ea typeface="Montserrat ExtraBold"/>
                <a:cs typeface="Montserrat ExtraBold"/>
                <a:sym typeface="Montserrat ExtraBold"/>
              </a:defRPr>
            </a:lvl1pPr>
            <a:lvl2pPr marR="0" lvl="1" algn="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pPr>
              <a:lnSpc>
                <a:spcPct val="150000"/>
              </a:lnSpc>
            </a:pPr>
            <a:r>
              <a:rPr lang="en-IN" sz="1867" dirty="0"/>
              <a:t>— </a:t>
            </a:r>
            <a:r>
              <a:rPr lang="en-IN" sz="1867" dirty="0" err="1"/>
              <a:t>Reactjs</a:t>
            </a:r>
            <a:endParaRPr lang="en-IN" sz="1867" dirty="0"/>
          </a:p>
          <a:p>
            <a:pPr>
              <a:lnSpc>
                <a:spcPct val="150000"/>
              </a:lnSpc>
            </a:pPr>
            <a:r>
              <a:rPr lang="en-IN" sz="1867" dirty="0"/>
              <a:t>— Tailwind </a:t>
            </a:r>
            <a:r>
              <a:rPr lang="en-IN" sz="1867" dirty="0" err="1"/>
              <a:t>css</a:t>
            </a:r>
            <a:endParaRPr lang="en-IN" sz="1867" dirty="0"/>
          </a:p>
        </p:txBody>
      </p:sp>
      <p:sp>
        <p:nvSpPr>
          <p:cNvPr id="19" name="Google Shape;2098;p63">
            <a:extLst>
              <a:ext uri="{FF2B5EF4-FFF2-40B4-BE49-F238E27FC236}">
                <a16:creationId xmlns:a16="http://schemas.microsoft.com/office/drawing/2014/main" id="{09C3583F-2837-8679-882F-54085FFC9E6E}"/>
              </a:ext>
            </a:extLst>
          </p:cNvPr>
          <p:cNvSpPr txBox="1">
            <a:spLocks/>
          </p:cNvSpPr>
          <p:nvPr/>
        </p:nvSpPr>
        <p:spPr>
          <a:xfrm>
            <a:off x="2066484" y="5071500"/>
            <a:ext cx="3636800" cy="500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1400"/>
              <a:buFont typeface="Montserrat ExtraBold"/>
              <a:buNone/>
              <a:defRPr sz="1400" b="0" i="0" u="none" strike="noStrike" cap="none">
                <a:solidFill>
                  <a:schemeClr val="lt1"/>
                </a:solidFill>
                <a:latin typeface="Montserrat ExtraBold"/>
                <a:ea typeface="Montserrat ExtraBold"/>
                <a:cs typeface="Montserrat ExtraBold"/>
                <a:sym typeface="Montserrat ExtraBold"/>
              </a:defRPr>
            </a:lvl1pPr>
            <a:lvl2pPr marR="0" lvl="1" algn="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IN" sz="1867" dirty="0"/>
              <a:t>—MySQL</a:t>
            </a:r>
          </a:p>
        </p:txBody>
      </p:sp>
      <p:sp>
        <p:nvSpPr>
          <p:cNvPr id="20" name="Google Shape;2098;p63">
            <a:extLst>
              <a:ext uri="{FF2B5EF4-FFF2-40B4-BE49-F238E27FC236}">
                <a16:creationId xmlns:a16="http://schemas.microsoft.com/office/drawing/2014/main" id="{E15E3FF1-9B1F-0304-C655-34AC4BD30723}"/>
              </a:ext>
            </a:extLst>
          </p:cNvPr>
          <p:cNvSpPr txBox="1">
            <a:spLocks/>
          </p:cNvSpPr>
          <p:nvPr/>
        </p:nvSpPr>
        <p:spPr>
          <a:xfrm>
            <a:off x="5765400" y="5071500"/>
            <a:ext cx="3636800" cy="500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1400"/>
              <a:buFont typeface="Montserrat ExtraBold"/>
              <a:buNone/>
              <a:defRPr sz="1400" b="0" i="0" u="none" strike="noStrike" cap="none">
                <a:solidFill>
                  <a:schemeClr val="lt1"/>
                </a:solidFill>
                <a:latin typeface="Montserrat ExtraBold"/>
                <a:ea typeface="Montserrat ExtraBold"/>
                <a:cs typeface="Montserrat ExtraBold"/>
                <a:sym typeface="Montserrat ExtraBold"/>
              </a:defRPr>
            </a:lvl1pPr>
            <a:lvl2pPr marR="0" lvl="1" algn="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IN" sz="1867" dirty="0"/>
              <a:t>— Any</a:t>
            </a:r>
          </a:p>
        </p:txBody>
      </p:sp>
      <p:sp>
        <p:nvSpPr>
          <p:cNvPr id="21" name="Google Shape;2099;p63">
            <a:extLst>
              <a:ext uri="{FF2B5EF4-FFF2-40B4-BE49-F238E27FC236}">
                <a16:creationId xmlns:a16="http://schemas.microsoft.com/office/drawing/2014/main" id="{768B368E-6917-AE19-6D5E-B4440D5F95BA}"/>
              </a:ext>
            </a:extLst>
          </p:cNvPr>
          <p:cNvSpPr txBox="1">
            <a:spLocks/>
          </p:cNvSpPr>
          <p:nvPr/>
        </p:nvSpPr>
        <p:spPr>
          <a:xfrm>
            <a:off x="5741239" y="4214221"/>
            <a:ext cx="3636800" cy="807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1pPr>
            <a:lvl2pPr marL="914400" marR="0" lvl="1"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2pPr>
            <a:lvl3pPr marL="1371600" marR="0" lvl="2"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3pPr>
            <a:lvl4pPr marL="1828800" marR="0" lvl="3"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4pPr>
            <a:lvl5pPr marL="2286000" marR="0" lvl="4"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5pPr>
            <a:lvl6pPr marL="2743200" marR="0" lvl="5"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6pPr>
            <a:lvl7pPr marL="3200400" marR="0" lvl="6"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7pPr>
            <a:lvl8pPr marL="3657600" marR="0" lvl="7"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8pPr>
            <a:lvl9pPr marL="4114800" marR="0" lvl="8"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9pPr>
          </a:lstStyle>
          <a:p>
            <a:pPr marL="0" indent="0"/>
            <a:r>
              <a:rPr lang="en" sz="3200" dirty="0">
                <a:solidFill>
                  <a:srgbClr val="FFAB40"/>
                </a:solidFill>
                <a:latin typeface="Montserrat ExtraBold"/>
                <a:sym typeface="Montserrat ExtraBold"/>
              </a:rPr>
              <a:t>Browser</a:t>
            </a:r>
            <a:endParaRPr lang="en-IN" sz="2133" dirty="0"/>
          </a:p>
        </p:txBody>
      </p:sp>
      <p:sp>
        <p:nvSpPr>
          <p:cNvPr id="22" name="Google Shape;2099;p63">
            <a:extLst>
              <a:ext uri="{FF2B5EF4-FFF2-40B4-BE49-F238E27FC236}">
                <a16:creationId xmlns:a16="http://schemas.microsoft.com/office/drawing/2014/main" id="{3E742617-8B43-6F9C-17A7-723CDDAF03C5}"/>
              </a:ext>
            </a:extLst>
          </p:cNvPr>
          <p:cNvSpPr txBox="1">
            <a:spLocks/>
          </p:cNvSpPr>
          <p:nvPr/>
        </p:nvSpPr>
        <p:spPr>
          <a:xfrm>
            <a:off x="2085461" y="4312356"/>
            <a:ext cx="3636800" cy="807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1pPr>
            <a:lvl2pPr marL="914400" marR="0" lvl="1"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2pPr>
            <a:lvl3pPr marL="1371600" marR="0" lvl="2"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3pPr>
            <a:lvl4pPr marL="1828800" marR="0" lvl="3"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4pPr>
            <a:lvl5pPr marL="2286000" marR="0" lvl="4"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5pPr>
            <a:lvl6pPr marL="2743200" marR="0" lvl="5"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6pPr>
            <a:lvl7pPr marL="3200400" marR="0" lvl="6"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7pPr>
            <a:lvl8pPr marL="3657600" marR="0" lvl="7"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8pPr>
            <a:lvl9pPr marL="4114800" marR="0" lvl="8"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9pPr>
          </a:lstStyle>
          <a:p>
            <a:pPr marL="0" indent="0"/>
            <a:r>
              <a:rPr lang="en" sz="3200" dirty="0">
                <a:solidFill>
                  <a:srgbClr val="FFAB40"/>
                </a:solidFill>
                <a:latin typeface="Montserrat ExtraBold"/>
                <a:sym typeface="Montserrat ExtraBold"/>
              </a:rPr>
              <a:t>Database</a:t>
            </a:r>
            <a:endParaRPr lang="en-IN" sz="2133" dirty="0"/>
          </a:p>
        </p:txBody>
      </p:sp>
    </p:spTree>
    <p:extLst>
      <p:ext uri="{BB962C8B-B14F-4D97-AF65-F5344CB8AC3E}">
        <p14:creationId xmlns:p14="http://schemas.microsoft.com/office/powerpoint/2010/main" val="3571762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78"/>
        <p:cNvGrpSpPr/>
        <p:nvPr/>
      </p:nvGrpSpPr>
      <p:grpSpPr>
        <a:xfrm>
          <a:off x="0" y="0"/>
          <a:ext cx="0" cy="0"/>
          <a:chOff x="0" y="0"/>
          <a:chExt cx="0" cy="0"/>
        </a:xfrm>
      </p:grpSpPr>
      <p:sp>
        <p:nvSpPr>
          <p:cNvPr id="6" name="Google Shape;2159;p68">
            <a:extLst>
              <a:ext uri="{FF2B5EF4-FFF2-40B4-BE49-F238E27FC236}">
                <a16:creationId xmlns:a16="http://schemas.microsoft.com/office/drawing/2014/main" id="{F0F74F76-EE2A-8344-2728-C23F2227C834}"/>
              </a:ext>
            </a:extLst>
          </p:cNvPr>
          <p:cNvSpPr txBox="1">
            <a:spLocks noGrp="1"/>
          </p:cNvSpPr>
          <p:nvPr>
            <p:ph type="title"/>
          </p:nvPr>
        </p:nvSpPr>
        <p:spPr>
          <a:xfrm>
            <a:off x="1233160" y="1013833"/>
            <a:ext cx="4091600" cy="798400"/>
          </a:xfrm>
          <a:prstGeom prst="rect">
            <a:avLst/>
          </a:prstGeom>
        </p:spPr>
        <p:txBody>
          <a:bodyPr spcFirstLastPara="1" vert="horz" wrap="square" lIns="121900" tIns="121900" rIns="121900" bIns="121900" rtlCol="0" anchor="b" anchorCtr="0">
            <a:noAutofit/>
          </a:bodyPr>
          <a:lstStyle/>
          <a:p>
            <a:r>
              <a:rPr lang="en" dirty="0">
                <a:solidFill>
                  <a:schemeClr val="accent2"/>
                </a:solidFill>
              </a:rPr>
              <a:t>THANKS</a:t>
            </a:r>
            <a:r>
              <a:rPr lang="en" dirty="0"/>
              <a:t>!</a:t>
            </a:r>
            <a:endParaRPr dirty="0"/>
          </a:p>
        </p:txBody>
      </p:sp>
      <p:sp>
        <p:nvSpPr>
          <p:cNvPr id="7" name="Google Shape;2160;p68">
            <a:extLst>
              <a:ext uri="{FF2B5EF4-FFF2-40B4-BE49-F238E27FC236}">
                <a16:creationId xmlns:a16="http://schemas.microsoft.com/office/drawing/2014/main" id="{E49F74AA-ED5B-DFEB-1CC9-A87BA731E969}"/>
              </a:ext>
            </a:extLst>
          </p:cNvPr>
          <p:cNvSpPr txBox="1">
            <a:spLocks/>
          </p:cNvSpPr>
          <p:nvPr/>
        </p:nvSpPr>
        <p:spPr>
          <a:xfrm>
            <a:off x="1233167" y="2245700"/>
            <a:ext cx="4407200" cy="1456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0" indent="0">
              <a:buNone/>
            </a:pPr>
            <a:r>
              <a:rPr lang="en-US" sz="1867" dirty="0"/>
              <a:t>Do you have any questions?</a:t>
            </a:r>
          </a:p>
          <a:p>
            <a:pPr marL="0" indent="0">
              <a:buNone/>
            </a:pPr>
            <a:r>
              <a:rPr lang="en-US" sz="1867" dirty="0"/>
              <a:t>sohammanjrekar@eng.rizvi.edu.in</a:t>
            </a:r>
          </a:p>
          <a:p>
            <a:pPr marL="0" indent="0">
              <a:buNone/>
            </a:pPr>
            <a:r>
              <a:rPr lang="en-US" sz="1867" dirty="0"/>
              <a:t>+91 7045208474</a:t>
            </a:r>
          </a:p>
          <a:p>
            <a:pPr marL="0" indent="0">
              <a:buNone/>
            </a:pPr>
            <a:endParaRPr lang="en-US" sz="1867" dirty="0"/>
          </a:p>
          <a:p>
            <a:pPr marL="0" indent="0">
              <a:buNone/>
            </a:pPr>
            <a:endParaRPr lang="en-US" sz="1867" dirty="0"/>
          </a:p>
        </p:txBody>
      </p:sp>
      <p:cxnSp>
        <p:nvCxnSpPr>
          <p:cNvPr id="8" name="Google Shape;2161;p68">
            <a:extLst>
              <a:ext uri="{FF2B5EF4-FFF2-40B4-BE49-F238E27FC236}">
                <a16:creationId xmlns:a16="http://schemas.microsoft.com/office/drawing/2014/main" id="{8295610E-068B-77D3-A1B6-3E02B4103C2A}"/>
              </a:ext>
            </a:extLst>
          </p:cNvPr>
          <p:cNvCxnSpPr/>
          <p:nvPr/>
        </p:nvCxnSpPr>
        <p:spPr>
          <a:xfrm>
            <a:off x="1351200" y="1985063"/>
            <a:ext cx="3684000" cy="0"/>
          </a:xfrm>
          <a:prstGeom prst="straightConnector1">
            <a:avLst/>
          </a:prstGeom>
          <a:noFill/>
          <a:ln w="9525" cap="flat" cmpd="sng">
            <a:solidFill>
              <a:schemeClr val="accent2"/>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9" name="Google Shape;2163;p68">
            <a:extLst>
              <a:ext uri="{FF2B5EF4-FFF2-40B4-BE49-F238E27FC236}">
                <a16:creationId xmlns:a16="http://schemas.microsoft.com/office/drawing/2014/main" id="{E15D9A51-A40E-4419-FE65-387383E52B1C}"/>
              </a:ext>
            </a:extLst>
          </p:cNvPr>
          <p:cNvCxnSpPr/>
          <p:nvPr/>
        </p:nvCxnSpPr>
        <p:spPr>
          <a:xfrm>
            <a:off x="1351200" y="4610763"/>
            <a:ext cx="3684000" cy="0"/>
          </a:xfrm>
          <a:prstGeom prst="straightConnector1">
            <a:avLst/>
          </a:prstGeom>
          <a:noFill/>
          <a:ln w="9525" cap="flat" cmpd="sng">
            <a:solidFill>
              <a:srgbClr val="ED7D3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0" name="Google Shape;2164;p68">
            <a:extLst>
              <a:ext uri="{FF2B5EF4-FFF2-40B4-BE49-F238E27FC236}">
                <a16:creationId xmlns:a16="http://schemas.microsoft.com/office/drawing/2014/main" id="{29EA3785-FBD9-29D7-731B-235026BD8889}"/>
              </a:ext>
            </a:extLst>
          </p:cNvPr>
          <p:cNvSpPr/>
          <p:nvPr/>
        </p:nvSpPr>
        <p:spPr>
          <a:xfrm>
            <a:off x="1351212" y="3701699"/>
            <a:ext cx="460899" cy="461408"/>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nvGrpSpPr>
          <p:cNvPr id="11" name="Google Shape;2165;p68">
            <a:extLst>
              <a:ext uri="{FF2B5EF4-FFF2-40B4-BE49-F238E27FC236}">
                <a16:creationId xmlns:a16="http://schemas.microsoft.com/office/drawing/2014/main" id="{3C15BD09-2FA4-674A-388B-FA107B303505}"/>
              </a:ext>
            </a:extLst>
          </p:cNvPr>
          <p:cNvGrpSpPr/>
          <p:nvPr/>
        </p:nvGrpSpPr>
        <p:grpSpPr>
          <a:xfrm>
            <a:off x="1950508" y="3701699"/>
            <a:ext cx="461408" cy="460899"/>
            <a:chOff x="3303268" y="3817349"/>
            <a:chExt cx="346056" cy="345674"/>
          </a:xfrm>
        </p:grpSpPr>
        <p:sp>
          <p:nvSpPr>
            <p:cNvPr id="12" name="Google Shape;2166;p68">
              <a:extLst>
                <a:ext uri="{FF2B5EF4-FFF2-40B4-BE49-F238E27FC236}">
                  <a16:creationId xmlns:a16="http://schemas.microsoft.com/office/drawing/2014/main" id="{787B4799-AB8D-21B4-01FF-3B9200541FFC}"/>
                </a:ext>
              </a:extLst>
            </p:cNvPr>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 name="Google Shape;2167;p68">
              <a:extLst>
                <a:ext uri="{FF2B5EF4-FFF2-40B4-BE49-F238E27FC236}">
                  <a16:creationId xmlns:a16="http://schemas.microsoft.com/office/drawing/2014/main" id="{D76FDEB5-BBA5-E2D9-C0B8-99936FA3AD56}"/>
                </a:ext>
              </a:extLst>
            </p:cNvPr>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 name="Google Shape;2168;p68">
              <a:extLst>
                <a:ext uri="{FF2B5EF4-FFF2-40B4-BE49-F238E27FC236}">
                  <a16:creationId xmlns:a16="http://schemas.microsoft.com/office/drawing/2014/main" id="{CDAE8252-BCBA-F513-983B-5B0F2A02A9E6}"/>
                </a:ext>
              </a:extLst>
            </p:cNvPr>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 name="Google Shape;2169;p68">
              <a:extLst>
                <a:ext uri="{FF2B5EF4-FFF2-40B4-BE49-F238E27FC236}">
                  <a16:creationId xmlns:a16="http://schemas.microsoft.com/office/drawing/2014/main" id="{CEB02370-0F2E-AAAF-09A4-A8A44F092C4F}"/>
                </a:ext>
              </a:extLst>
            </p:cNvPr>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grpSp>
        <p:nvGrpSpPr>
          <p:cNvPr id="16" name="Google Shape;2170;p68">
            <a:extLst>
              <a:ext uri="{FF2B5EF4-FFF2-40B4-BE49-F238E27FC236}">
                <a16:creationId xmlns:a16="http://schemas.microsoft.com/office/drawing/2014/main" id="{0A7DA636-18E3-BFED-F905-98BCB6ACDE1C}"/>
              </a:ext>
            </a:extLst>
          </p:cNvPr>
          <p:cNvGrpSpPr/>
          <p:nvPr/>
        </p:nvGrpSpPr>
        <p:grpSpPr>
          <a:xfrm>
            <a:off x="2549293" y="3701699"/>
            <a:ext cx="461408" cy="460899"/>
            <a:chOff x="3752358" y="3817349"/>
            <a:chExt cx="346056" cy="345674"/>
          </a:xfrm>
        </p:grpSpPr>
        <p:sp>
          <p:nvSpPr>
            <p:cNvPr id="17" name="Google Shape;2171;p68">
              <a:extLst>
                <a:ext uri="{FF2B5EF4-FFF2-40B4-BE49-F238E27FC236}">
                  <a16:creationId xmlns:a16="http://schemas.microsoft.com/office/drawing/2014/main" id="{2495BC96-77ED-89E8-DD84-C8CCE04E5510}"/>
                </a:ext>
              </a:extLst>
            </p:cNvPr>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 name="Google Shape;2172;p68">
              <a:extLst>
                <a:ext uri="{FF2B5EF4-FFF2-40B4-BE49-F238E27FC236}">
                  <a16:creationId xmlns:a16="http://schemas.microsoft.com/office/drawing/2014/main" id="{BE86B94E-A4BD-9864-3AA0-A0AF7D0C13CD}"/>
                </a:ext>
              </a:extLst>
            </p:cNvPr>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 name="Google Shape;2173;p68">
              <a:extLst>
                <a:ext uri="{FF2B5EF4-FFF2-40B4-BE49-F238E27FC236}">
                  <a16:creationId xmlns:a16="http://schemas.microsoft.com/office/drawing/2014/main" id="{E1B9112A-A254-077C-2EE5-70C91766ADBC}"/>
                </a:ext>
              </a:extLst>
            </p:cNvPr>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 name="Google Shape;2174;p68">
              <a:extLst>
                <a:ext uri="{FF2B5EF4-FFF2-40B4-BE49-F238E27FC236}">
                  <a16:creationId xmlns:a16="http://schemas.microsoft.com/office/drawing/2014/main" id="{A9A0A0F1-1F0D-0E62-4672-E44E669D0337}"/>
                </a:ext>
              </a:extLst>
            </p:cNvPr>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pic>
        <p:nvPicPr>
          <p:cNvPr id="21" name="Picture 20">
            <a:extLst>
              <a:ext uri="{FF2B5EF4-FFF2-40B4-BE49-F238E27FC236}">
                <a16:creationId xmlns:a16="http://schemas.microsoft.com/office/drawing/2014/main" id="{501ACB43-9FA4-9080-08E2-1E6585E13494}"/>
              </a:ext>
            </a:extLst>
          </p:cNvPr>
          <p:cNvPicPr>
            <a:picLocks noChangeAspect="1"/>
          </p:cNvPicPr>
          <p:nvPr/>
        </p:nvPicPr>
        <p:blipFill>
          <a:blip r:embed="rId3"/>
          <a:stretch>
            <a:fillRect/>
          </a:stretch>
        </p:blipFill>
        <p:spPr>
          <a:xfrm>
            <a:off x="6096001" y="791795"/>
            <a:ext cx="5273039" cy="527303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0"/>
          <p:cNvSpPr txBox="1">
            <a:spLocks noGrp="1"/>
          </p:cNvSpPr>
          <p:nvPr>
            <p:ph type="title" idx="6"/>
          </p:nvPr>
        </p:nvSpPr>
        <p:spPr>
          <a:xfrm>
            <a:off x="1397933" y="2360933"/>
            <a:ext cx="2756000" cy="965200"/>
          </a:xfrm>
          <a:prstGeom prst="rect">
            <a:avLst/>
          </a:prstGeom>
        </p:spPr>
        <p:txBody>
          <a:bodyPr spcFirstLastPara="1" vert="horz" wrap="square" lIns="121900" tIns="121900" rIns="121900" bIns="121900" rtlCol="0" anchor="b" anchorCtr="0">
            <a:noAutofit/>
          </a:bodyPr>
          <a:lstStyle/>
          <a:p>
            <a:r>
              <a:rPr lang="en"/>
              <a:t>01</a:t>
            </a:r>
            <a:endParaRPr/>
          </a:p>
        </p:txBody>
      </p:sp>
      <p:sp>
        <p:nvSpPr>
          <p:cNvPr id="179" name="Google Shape;179;p40"/>
          <p:cNvSpPr txBox="1">
            <a:spLocks noGrp="1"/>
          </p:cNvSpPr>
          <p:nvPr>
            <p:ph type="title"/>
          </p:nvPr>
        </p:nvSpPr>
        <p:spPr>
          <a:xfrm>
            <a:off x="4717996" y="3487433"/>
            <a:ext cx="2756000" cy="731200"/>
          </a:xfrm>
          <a:prstGeom prst="rect">
            <a:avLst/>
          </a:prstGeom>
        </p:spPr>
        <p:txBody>
          <a:bodyPr spcFirstLastPara="1" vert="horz" wrap="square" lIns="121900" tIns="121900" rIns="121900" bIns="121900" rtlCol="0" anchor="b" anchorCtr="0">
            <a:noAutofit/>
          </a:bodyPr>
          <a:lstStyle/>
          <a:p>
            <a:r>
              <a:rPr lang="en" dirty="0"/>
              <a:t>Features</a:t>
            </a:r>
            <a:endParaRPr dirty="0"/>
          </a:p>
        </p:txBody>
      </p:sp>
      <p:sp>
        <p:nvSpPr>
          <p:cNvPr id="180" name="Google Shape;180;p40"/>
          <p:cNvSpPr txBox="1">
            <a:spLocks noGrp="1"/>
          </p:cNvSpPr>
          <p:nvPr>
            <p:ph type="subTitle" idx="1"/>
          </p:nvPr>
        </p:nvSpPr>
        <p:spPr>
          <a:xfrm>
            <a:off x="4717996" y="4197433"/>
            <a:ext cx="2756000" cy="1646800"/>
          </a:xfrm>
          <a:prstGeom prst="rect">
            <a:avLst/>
          </a:prstGeom>
        </p:spPr>
        <p:txBody>
          <a:bodyPr spcFirstLastPara="1" vert="horz" wrap="square" lIns="121900" tIns="121900" rIns="121900" bIns="121900" rtlCol="0" anchor="t" anchorCtr="0">
            <a:noAutofit/>
          </a:bodyPr>
          <a:lstStyle/>
          <a:p>
            <a:pPr marL="0" indent="0"/>
            <a:r>
              <a:rPr lang="en" dirty="0"/>
              <a:t>List of features</a:t>
            </a:r>
            <a:endParaRPr dirty="0"/>
          </a:p>
        </p:txBody>
      </p:sp>
      <p:sp>
        <p:nvSpPr>
          <p:cNvPr id="181" name="Google Shape;181;p40"/>
          <p:cNvSpPr txBox="1">
            <a:spLocks noGrp="1"/>
          </p:cNvSpPr>
          <p:nvPr>
            <p:ph type="title" idx="2"/>
          </p:nvPr>
        </p:nvSpPr>
        <p:spPr>
          <a:xfrm>
            <a:off x="8038071" y="3487433"/>
            <a:ext cx="2756000" cy="731200"/>
          </a:xfrm>
          <a:prstGeom prst="rect">
            <a:avLst/>
          </a:prstGeom>
        </p:spPr>
        <p:txBody>
          <a:bodyPr spcFirstLastPara="1" vert="horz" wrap="square" lIns="121900" tIns="121900" rIns="121900" bIns="121900" rtlCol="0" anchor="b" anchorCtr="0">
            <a:noAutofit/>
          </a:bodyPr>
          <a:lstStyle/>
          <a:p>
            <a:r>
              <a:rPr lang="en" dirty="0"/>
              <a:t>Introduction</a:t>
            </a:r>
            <a:endParaRPr dirty="0"/>
          </a:p>
        </p:txBody>
      </p:sp>
      <p:sp>
        <p:nvSpPr>
          <p:cNvPr id="182" name="Google Shape;182;p40"/>
          <p:cNvSpPr txBox="1">
            <a:spLocks noGrp="1"/>
          </p:cNvSpPr>
          <p:nvPr>
            <p:ph type="subTitle" idx="3"/>
          </p:nvPr>
        </p:nvSpPr>
        <p:spPr>
          <a:xfrm>
            <a:off x="8038071" y="4197433"/>
            <a:ext cx="2756000" cy="1646800"/>
          </a:xfrm>
          <a:prstGeom prst="rect">
            <a:avLst/>
          </a:prstGeom>
        </p:spPr>
        <p:txBody>
          <a:bodyPr spcFirstLastPara="1" vert="horz" wrap="square" lIns="121900" tIns="121900" rIns="121900" bIns="121900" rtlCol="0" anchor="t" anchorCtr="0">
            <a:noAutofit/>
          </a:bodyPr>
          <a:lstStyle/>
          <a:p>
            <a:pPr marL="0" indent="0"/>
            <a:r>
              <a:rPr lang="en-IN" dirty="0"/>
              <a:t>I</a:t>
            </a:r>
            <a:r>
              <a:rPr lang="en" dirty="0"/>
              <a:t>ntroduction about project</a:t>
            </a:r>
            <a:endParaRPr dirty="0"/>
          </a:p>
        </p:txBody>
      </p:sp>
      <p:sp>
        <p:nvSpPr>
          <p:cNvPr id="183" name="Google Shape;183;p40"/>
          <p:cNvSpPr txBox="1">
            <a:spLocks noGrp="1"/>
          </p:cNvSpPr>
          <p:nvPr>
            <p:ph type="title" idx="4"/>
          </p:nvPr>
        </p:nvSpPr>
        <p:spPr>
          <a:xfrm>
            <a:off x="1397929" y="3487433"/>
            <a:ext cx="2756000" cy="731200"/>
          </a:xfrm>
          <a:prstGeom prst="rect">
            <a:avLst/>
          </a:prstGeom>
        </p:spPr>
        <p:txBody>
          <a:bodyPr spcFirstLastPara="1" vert="horz" wrap="square" lIns="121900" tIns="121900" rIns="121900" bIns="121900" rtlCol="0" anchor="b" anchorCtr="0">
            <a:noAutofit/>
          </a:bodyPr>
          <a:lstStyle/>
          <a:p>
            <a:r>
              <a:rPr lang="en" dirty="0"/>
              <a:t>Abstract</a:t>
            </a:r>
            <a:endParaRPr dirty="0"/>
          </a:p>
        </p:txBody>
      </p:sp>
      <p:sp>
        <p:nvSpPr>
          <p:cNvPr id="184" name="Google Shape;184;p40"/>
          <p:cNvSpPr txBox="1">
            <a:spLocks noGrp="1"/>
          </p:cNvSpPr>
          <p:nvPr>
            <p:ph type="subTitle" idx="5"/>
          </p:nvPr>
        </p:nvSpPr>
        <p:spPr>
          <a:xfrm>
            <a:off x="1397929" y="4197433"/>
            <a:ext cx="2756000" cy="1646800"/>
          </a:xfrm>
          <a:prstGeom prst="rect">
            <a:avLst/>
          </a:prstGeom>
        </p:spPr>
        <p:txBody>
          <a:bodyPr spcFirstLastPara="1" vert="horz" wrap="square" lIns="121900" tIns="121900" rIns="121900" bIns="121900" rtlCol="0" anchor="t" anchorCtr="0">
            <a:noAutofit/>
          </a:bodyPr>
          <a:lstStyle/>
          <a:p>
            <a:pPr marL="0" indent="0"/>
            <a:r>
              <a:rPr lang="en-US" dirty="0"/>
              <a:t>existing in thought or as an idea but not having a physical or concrete existence</a:t>
            </a:r>
          </a:p>
        </p:txBody>
      </p:sp>
      <p:sp>
        <p:nvSpPr>
          <p:cNvPr id="185" name="Google Shape;185;p40"/>
          <p:cNvSpPr txBox="1">
            <a:spLocks noGrp="1"/>
          </p:cNvSpPr>
          <p:nvPr>
            <p:ph type="title" idx="7"/>
          </p:nvPr>
        </p:nvSpPr>
        <p:spPr>
          <a:xfrm>
            <a:off x="4718000" y="2360933"/>
            <a:ext cx="2756000" cy="965200"/>
          </a:xfrm>
          <a:prstGeom prst="rect">
            <a:avLst/>
          </a:prstGeom>
        </p:spPr>
        <p:txBody>
          <a:bodyPr spcFirstLastPara="1" vert="horz" wrap="square" lIns="121900" tIns="121900" rIns="121900" bIns="121900" rtlCol="0" anchor="b" anchorCtr="0">
            <a:noAutofit/>
          </a:bodyPr>
          <a:lstStyle/>
          <a:p>
            <a:r>
              <a:rPr lang="en"/>
              <a:t>02</a:t>
            </a:r>
            <a:endParaRPr/>
          </a:p>
        </p:txBody>
      </p:sp>
      <p:sp>
        <p:nvSpPr>
          <p:cNvPr id="186" name="Google Shape;186;p40"/>
          <p:cNvSpPr txBox="1">
            <a:spLocks noGrp="1"/>
          </p:cNvSpPr>
          <p:nvPr>
            <p:ph type="title" idx="8"/>
          </p:nvPr>
        </p:nvSpPr>
        <p:spPr>
          <a:xfrm>
            <a:off x="8038067" y="2360933"/>
            <a:ext cx="2756000" cy="965200"/>
          </a:xfrm>
          <a:prstGeom prst="rect">
            <a:avLst/>
          </a:prstGeom>
        </p:spPr>
        <p:txBody>
          <a:bodyPr spcFirstLastPara="1" vert="horz" wrap="square" lIns="121900" tIns="121900" rIns="121900" bIns="121900" rtlCol="0" anchor="b" anchorCtr="0">
            <a:noAutofit/>
          </a:bodyPr>
          <a:lstStyle/>
          <a:p>
            <a:r>
              <a:rPr lang="en"/>
              <a:t>03</a:t>
            </a:r>
            <a:endParaRPr/>
          </a:p>
        </p:txBody>
      </p:sp>
      <p:cxnSp>
        <p:nvCxnSpPr>
          <p:cNvPr id="187" name="Google Shape;187;p40"/>
          <p:cNvCxnSpPr/>
          <p:nvPr/>
        </p:nvCxnSpPr>
        <p:spPr>
          <a:xfrm>
            <a:off x="2511133" y="3394880"/>
            <a:ext cx="5296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8" name="Google Shape;188;p40"/>
          <p:cNvCxnSpPr/>
          <p:nvPr/>
        </p:nvCxnSpPr>
        <p:spPr>
          <a:xfrm>
            <a:off x="5831200" y="3394880"/>
            <a:ext cx="5296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9" name="Google Shape;189;p40"/>
          <p:cNvCxnSpPr/>
          <p:nvPr/>
        </p:nvCxnSpPr>
        <p:spPr>
          <a:xfrm>
            <a:off x="9151267" y="3394880"/>
            <a:ext cx="5296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8"/>
                                        </p:tgtEl>
                                        <p:attrNameLst>
                                          <p:attrName>style.visibility</p:attrName>
                                        </p:attrNameLst>
                                      </p:cBhvr>
                                      <p:to>
                                        <p:strVal val="visible"/>
                                      </p:to>
                                    </p:set>
                                    <p:animEffect transition="in" filter="fade">
                                      <p:cBhvr>
                                        <p:cTn id="7" dur="1000"/>
                                        <p:tgtEl>
                                          <p:spTgt spid="178"/>
                                        </p:tgtEl>
                                      </p:cBhvr>
                                    </p:animEffect>
                                    <p:anim calcmode="lin" valueType="num">
                                      <p:cBhvr>
                                        <p:cTn id="8" dur="1000" fill="hold"/>
                                        <p:tgtEl>
                                          <p:spTgt spid="178"/>
                                        </p:tgtEl>
                                        <p:attrNameLst>
                                          <p:attrName>ppt_x</p:attrName>
                                        </p:attrNameLst>
                                      </p:cBhvr>
                                      <p:tavLst>
                                        <p:tav tm="0">
                                          <p:val>
                                            <p:strVal val="#ppt_x"/>
                                          </p:val>
                                        </p:tav>
                                        <p:tav tm="100000">
                                          <p:val>
                                            <p:strVal val="#ppt_x"/>
                                          </p:val>
                                        </p:tav>
                                      </p:tavLst>
                                    </p:anim>
                                    <p:anim calcmode="lin" valueType="num">
                                      <p:cBhvr>
                                        <p:cTn id="9" dur="1000" fill="hold"/>
                                        <p:tgtEl>
                                          <p:spTgt spid="17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9"/>
                                        </p:tgtEl>
                                        <p:attrNameLst>
                                          <p:attrName>style.visibility</p:attrName>
                                        </p:attrNameLst>
                                      </p:cBhvr>
                                      <p:to>
                                        <p:strVal val="visible"/>
                                      </p:to>
                                    </p:set>
                                    <p:animEffect transition="in" filter="fade">
                                      <p:cBhvr>
                                        <p:cTn id="12" dur="1000"/>
                                        <p:tgtEl>
                                          <p:spTgt spid="179"/>
                                        </p:tgtEl>
                                      </p:cBhvr>
                                    </p:animEffect>
                                    <p:anim calcmode="lin" valueType="num">
                                      <p:cBhvr>
                                        <p:cTn id="13" dur="1000" fill="hold"/>
                                        <p:tgtEl>
                                          <p:spTgt spid="179"/>
                                        </p:tgtEl>
                                        <p:attrNameLst>
                                          <p:attrName>ppt_x</p:attrName>
                                        </p:attrNameLst>
                                      </p:cBhvr>
                                      <p:tavLst>
                                        <p:tav tm="0">
                                          <p:val>
                                            <p:strVal val="#ppt_x"/>
                                          </p:val>
                                        </p:tav>
                                        <p:tav tm="100000">
                                          <p:val>
                                            <p:strVal val="#ppt_x"/>
                                          </p:val>
                                        </p:tav>
                                      </p:tavLst>
                                    </p:anim>
                                    <p:anim calcmode="lin" valueType="num">
                                      <p:cBhvr>
                                        <p:cTn id="14" dur="1000" fill="hold"/>
                                        <p:tgtEl>
                                          <p:spTgt spid="17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80">
                                            <p:txEl>
                                              <p:pRg st="0" end="0"/>
                                            </p:txEl>
                                          </p:spTgt>
                                        </p:tgtEl>
                                        <p:attrNameLst>
                                          <p:attrName>style.visibility</p:attrName>
                                        </p:attrNameLst>
                                      </p:cBhvr>
                                      <p:to>
                                        <p:strVal val="visible"/>
                                      </p:to>
                                    </p:set>
                                    <p:animEffect transition="in" filter="fade">
                                      <p:cBhvr>
                                        <p:cTn id="17" dur="1000"/>
                                        <p:tgtEl>
                                          <p:spTgt spid="180">
                                            <p:txEl>
                                              <p:pRg st="0" end="0"/>
                                            </p:txEl>
                                          </p:spTgt>
                                        </p:tgtEl>
                                      </p:cBhvr>
                                    </p:animEffect>
                                    <p:anim calcmode="lin" valueType="num">
                                      <p:cBhvr>
                                        <p:cTn id="18" dur="1000" fill="hold"/>
                                        <p:tgtEl>
                                          <p:spTgt spid="180">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80">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81"/>
                                        </p:tgtEl>
                                        <p:attrNameLst>
                                          <p:attrName>style.visibility</p:attrName>
                                        </p:attrNameLst>
                                      </p:cBhvr>
                                      <p:to>
                                        <p:strVal val="visible"/>
                                      </p:to>
                                    </p:set>
                                    <p:animEffect transition="in" filter="fade">
                                      <p:cBhvr>
                                        <p:cTn id="22" dur="1000"/>
                                        <p:tgtEl>
                                          <p:spTgt spid="181"/>
                                        </p:tgtEl>
                                      </p:cBhvr>
                                    </p:animEffect>
                                    <p:anim calcmode="lin" valueType="num">
                                      <p:cBhvr>
                                        <p:cTn id="23" dur="1000" fill="hold"/>
                                        <p:tgtEl>
                                          <p:spTgt spid="181"/>
                                        </p:tgtEl>
                                        <p:attrNameLst>
                                          <p:attrName>ppt_x</p:attrName>
                                        </p:attrNameLst>
                                      </p:cBhvr>
                                      <p:tavLst>
                                        <p:tav tm="0">
                                          <p:val>
                                            <p:strVal val="#ppt_x"/>
                                          </p:val>
                                        </p:tav>
                                        <p:tav tm="100000">
                                          <p:val>
                                            <p:strVal val="#ppt_x"/>
                                          </p:val>
                                        </p:tav>
                                      </p:tavLst>
                                    </p:anim>
                                    <p:anim calcmode="lin" valueType="num">
                                      <p:cBhvr>
                                        <p:cTn id="24" dur="1000" fill="hold"/>
                                        <p:tgtEl>
                                          <p:spTgt spid="18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82">
                                            <p:txEl>
                                              <p:pRg st="0" end="0"/>
                                            </p:txEl>
                                          </p:spTgt>
                                        </p:tgtEl>
                                        <p:attrNameLst>
                                          <p:attrName>style.visibility</p:attrName>
                                        </p:attrNameLst>
                                      </p:cBhvr>
                                      <p:to>
                                        <p:strVal val="visible"/>
                                      </p:to>
                                    </p:set>
                                    <p:animEffect transition="in" filter="fade">
                                      <p:cBhvr>
                                        <p:cTn id="27" dur="1000"/>
                                        <p:tgtEl>
                                          <p:spTgt spid="182">
                                            <p:txEl>
                                              <p:pRg st="0" end="0"/>
                                            </p:txEl>
                                          </p:spTgt>
                                        </p:tgtEl>
                                      </p:cBhvr>
                                    </p:animEffect>
                                    <p:anim calcmode="lin" valueType="num">
                                      <p:cBhvr>
                                        <p:cTn id="28" dur="1000" fill="hold"/>
                                        <p:tgtEl>
                                          <p:spTgt spid="182">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182">
                                            <p:txEl>
                                              <p:pRg st="0" end="0"/>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83"/>
                                        </p:tgtEl>
                                        <p:attrNameLst>
                                          <p:attrName>style.visibility</p:attrName>
                                        </p:attrNameLst>
                                      </p:cBhvr>
                                      <p:to>
                                        <p:strVal val="visible"/>
                                      </p:to>
                                    </p:set>
                                    <p:animEffect transition="in" filter="fade">
                                      <p:cBhvr>
                                        <p:cTn id="32" dur="1000"/>
                                        <p:tgtEl>
                                          <p:spTgt spid="183"/>
                                        </p:tgtEl>
                                      </p:cBhvr>
                                    </p:animEffect>
                                    <p:anim calcmode="lin" valueType="num">
                                      <p:cBhvr>
                                        <p:cTn id="33" dur="1000" fill="hold"/>
                                        <p:tgtEl>
                                          <p:spTgt spid="183"/>
                                        </p:tgtEl>
                                        <p:attrNameLst>
                                          <p:attrName>ppt_x</p:attrName>
                                        </p:attrNameLst>
                                      </p:cBhvr>
                                      <p:tavLst>
                                        <p:tav tm="0">
                                          <p:val>
                                            <p:strVal val="#ppt_x"/>
                                          </p:val>
                                        </p:tav>
                                        <p:tav tm="100000">
                                          <p:val>
                                            <p:strVal val="#ppt_x"/>
                                          </p:val>
                                        </p:tav>
                                      </p:tavLst>
                                    </p:anim>
                                    <p:anim calcmode="lin" valueType="num">
                                      <p:cBhvr>
                                        <p:cTn id="34" dur="1000" fill="hold"/>
                                        <p:tgtEl>
                                          <p:spTgt spid="18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84">
                                            <p:txEl>
                                              <p:pRg st="0" end="0"/>
                                            </p:txEl>
                                          </p:spTgt>
                                        </p:tgtEl>
                                        <p:attrNameLst>
                                          <p:attrName>style.visibility</p:attrName>
                                        </p:attrNameLst>
                                      </p:cBhvr>
                                      <p:to>
                                        <p:strVal val="visible"/>
                                      </p:to>
                                    </p:set>
                                    <p:animEffect transition="in" filter="fade">
                                      <p:cBhvr>
                                        <p:cTn id="37" dur="1000"/>
                                        <p:tgtEl>
                                          <p:spTgt spid="184">
                                            <p:txEl>
                                              <p:pRg st="0" end="0"/>
                                            </p:txEl>
                                          </p:spTgt>
                                        </p:tgtEl>
                                      </p:cBhvr>
                                    </p:animEffect>
                                    <p:anim calcmode="lin" valueType="num">
                                      <p:cBhvr>
                                        <p:cTn id="38" dur="1000" fill="hold"/>
                                        <p:tgtEl>
                                          <p:spTgt spid="184">
                                            <p:txEl>
                                              <p:pRg st="0" end="0"/>
                                            </p:txEl>
                                          </p:spTgt>
                                        </p:tgtEl>
                                        <p:attrNameLst>
                                          <p:attrName>ppt_x</p:attrName>
                                        </p:attrNameLst>
                                      </p:cBhvr>
                                      <p:tavLst>
                                        <p:tav tm="0">
                                          <p:val>
                                            <p:strVal val="#ppt_x"/>
                                          </p:val>
                                        </p:tav>
                                        <p:tav tm="100000">
                                          <p:val>
                                            <p:strVal val="#ppt_x"/>
                                          </p:val>
                                        </p:tav>
                                      </p:tavLst>
                                    </p:anim>
                                    <p:anim calcmode="lin" valueType="num">
                                      <p:cBhvr>
                                        <p:cTn id="39" dur="1000" fill="hold"/>
                                        <p:tgtEl>
                                          <p:spTgt spid="184">
                                            <p:txEl>
                                              <p:pRg st="0" end="0"/>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85"/>
                                        </p:tgtEl>
                                        <p:attrNameLst>
                                          <p:attrName>style.visibility</p:attrName>
                                        </p:attrNameLst>
                                      </p:cBhvr>
                                      <p:to>
                                        <p:strVal val="visible"/>
                                      </p:to>
                                    </p:set>
                                    <p:animEffect transition="in" filter="fade">
                                      <p:cBhvr>
                                        <p:cTn id="42" dur="1000"/>
                                        <p:tgtEl>
                                          <p:spTgt spid="185"/>
                                        </p:tgtEl>
                                      </p:cBhvr>
                                    </p:animEffect>
                                    <p:anim calcmode="lin" valueType="num">
                                      <p:cBhvr>
                                        <p:cTn id="43" dur="1000" fill="hold"/>
                                        <p:tgtEl>
                                          <p:spTgt spid="185"/>
                                        </p:tgtEl>
                                        <p:attrNameLst>
                                          <p:attrName>ppt_x</p:attrName>
                                        </p:attrNameLst>
                                      </p:cBhvr>
                                      <p:tavLst>
                                        <p:tav tm="0">
                                          <p:val>
                                            <p:strVal val="#ppt_x"/>
                                          </p:val>
                                        </p:tav>
                                        <p:tav tm="100000">
                                          <p:val>
                                            <p:strVal val="#ppt_x"/>
                                          </p:val>
                                        </p:tav>
                                      </p:tavLst>
                                    </p:anim>
                                    <p:anim calcmode="lin" valueType="num">
                                      <p:cBhvr>
                                        <p:cTn id="44" dur="1000" fill="hold"/>
                                        <p:tgtEl>
                                          <p:spTgt spid="185"/>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86"/>
                                        </p:tgtEl>
                                        <p:attrNameLst>
                                          <p:attrName>style.visibility</p:attrName>
                                        </p:attrNameLst>
                                      </p:cBhvr>
                                      <p:to>
                                        <p:strVal val="visible"/>
                                      </p:to>
                                    </p:set>
                                    <p:animEffect transition="in" filter="fade">
                                      <p:cBhvr>
                                        <p:cTn id="47" dur="1000"/>
                                        <p:tgtEl>
                                          <p:spTgt spid="186"/>
                                        </p:tgtEl>
                                      </p:cBhvr>
                                    </p:animEffect>
                                    <p:anim calcmode="lin" valueType="num">
                                      <p:cBhvr>
                                        <p:cTn id="48" dur="1000" fill="hold"/>
                                        <p:tgtEl>
                                          <p:spTgt spid="186"/>
                                        </p:tgtEl>
                                        <p:attrNameLst>
                                          <p:attrName>ppt_x</p:attrName>
                                        </p:attrNameLst>
                                      </p:cBhvr>
                                      <p:tavLst>
                                        <p:tav tm="0">
                                          <p:val>
                                            <p:strVal val="#ppt_x"/>
                                          </p:val>
                                        </p:tav>
                                        <p:tav tm="100000">
                                          <p:val>
                                            <p:strVal val="#ppt_x"/>
                                          </p:val>
                                        </p:tav>
                                      </p:tavLst>
                                    </p:anim>
                                    <p:anim calcmode="lin" valueType="num">
                                      <p:cBhvr>
                                        <p:cTn id="49" dur="1000" fill="hold"/>
                                        <p:tgtEl>
                                          <p:spTgt spid="186"/>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87"/>
                                        </p:tgtEl>
                                        <p:attrNameLst>
                                          <p:attrName>style.visibility</p:attrName>
                                        </p:attrNameLst>
                                      </p:cBhvr>
                                      <p:to>
                                        <p:strVal val="visible"/>
                                      </p:to>
                                    </p:set>
                                    <p:animEffect transition="in" filter="fade">
                                      <p:cBhvr>
                                        <p:cTn id="52" dur="1000"/>
                                        <p:tgtEl>
                                          <p:spTgt spid="187"/>
                                        </p:tgtEl>
                                      </p:cBhvr>
                                    </p:animEffect>
                                    <p:anim calcmode="lin" valueType="num">
                                      <p:cBhvr>
                                        <p:cTn id="53" dur="1000" fill="hold"/>
                                        <p:tgtEl>
                                          <p:spTgt spid="187"/>
                                        </p:tgtEl>
                                        <p:attrNameLst>
                                          <p:attrName>ppt_x</p:attrName>
                                        </p:attrNameLst>
                                      </p:cBhvr>
                                      <p:tavLst>
                                        <p:tav tm="0">
                                          <p:val>
                                            <p:strVal val="#ppt_x"/>
                                          </p:val>
                                        </p:tav>
                                        <p:tav tm="100000">
                                          <p:val>
                                            <p:strVal val="#ppt_x"/>
                                          </p:val>
                                        </p:tav>
                                      </p:tavLst>
                                    </p:anim>
                                    <p:anim calcmode="lin" valueType="num">
                                      <p:cBhvr>
                                        <p:cTn id="54" dur="1000" fill="hold"/>
                                        <p:tgtEl>
                                          <p:spTgt spid="187"/>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188"/>
                                        </p:tgtEl>
                                        <p:attrNameLst>
                                          <p:attrName>style.visibility</p:attrName>
                                        </p:attrNameLst>
                                      </p:cBhvr>
                                      <p:to>
                                        <p:strVal val="visible"/>
                                      </p:to>
                                    </p:set>
                                    <p:animEffect transition="in" filter="fade">
                                      <p:cBhvr>
                                        <p:cTn id="57" dur="1000"/>
                                        <p:tgtEl>
                                          <p:spTgt spid="188"/>
                                        </p:tgtEl>
                                      </p:cBhvr>
                                    </p:animEffect>
                                    <p:anim calcmode="lin" valueType="num">
                                      <p:cBhvr>
                                        <p:cTn id="58" dur="1000" fill="hold"/>
                                        <p:tgtEl>
                                          <p:spTgt spid="188"/>
                                        </p:tgtEl>
                                        <p:attrNameLst>
                                          <p:attrName>ppt_x</p:attrName>
                                        </p:attrNameLst>
                                      </p:cBhvr>
                                      <p:tavLst>
                                        <p:tav tm="0">
                                          <p:val>
                                            <p:strVal val="#ppt_x"/>
                                          </p:val>
                                        </p:tav>
                                        <p:tav tm="100000">
                                          <p:val>
                                            <p:strVal val="#ppt_x"/>
                                          </p:val>
                                        </p:tav>
                                      </p:tavLst>
                                    </p:anim>
                                    <p:anim calcmode="lin" valueType="num">
                                      <p:cBhvr>
                                        <p:cTn id="59" dur="1000" fill="hold"/>
                                        <p:tgtEl>
                                          <p:spTgt spid="188"/>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189"/>
                                        </p:tgtEl>
                                        <p:attrNameLst>
                                          <p:attrName>style.visibility</p:attrName>
                                        </p:attrNameLst>
                                      </p:cBhvr>
                                      <p:to>
                                        <p:strVal val="visible"/>
                                      </p:to>
                                    </p:set>
                                    <p:animEffect transition="in" filter="fade">
                                      <p:cBhvr>
                                        <p:cTn id="62" dur="1000"/>
                                        <p:tgtEl>
                                          <p:spTgt spid="189"/>
                                        </p:tgtEl>
                                      </p:cBhvr>
                                    </p:animEffect>
                                    <p:anim calcmode="lin" valueType="num">
                                      <p:cBhvr>
                                        <p:cTn id="63" dur="1000" fill="hold"/>
                                        <p:tgtEl>
                                          <p:spTgt spid="189"/>
                                        </p:tgtEl>
                                        <p:attrNameLst>
                                          <p:attrName>ppt_x</p:attrName>
                                        </p:attrNameLst>
                                      </p:cBhvr>
                                      <p:tavLst>
                                        <p:tav tm="0">
                                          <p:val>
                                            <p:strVal val="#ppt_x"/>
                                          </p:val>
                                        </p:tav>
                                        <p:tav tm="100000">
                                          <p:val>
                                            <p:strVal val="#ppt_x"/>
                                          </p:val>
                                        </p:tav>
                                      </p:tavLst>
                                    </p:anim>
                                    <p:anim calcmode="lin" valueType="num">
                                      <p:cBhvr>
                                        <p:cTn id="64" dur="1000" fill="hold"/>
                                        <p:tgtEl>
                                          <p:spTgt spid="1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p:bldP spid="179" grpId="0"/>
      <p:bldP spid="180" grpId="0" build="p"/>
      <p:bldP spid="181" grpId="0"/>
      <p:bldP spid="182" grpId="0" build="p"/>
      <p:bldP spid="183" grpId="0"/>
      <p:bldP spid="184" grpId="0" build="p"/>
      <p:bldP spid="185" grpId="0"/>
      <p:bldP spid="18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2" name="Google Shape;215;p44">
            <a:extLst>
              <a:ext uri="{FF2B5EF4-FFF2-40B4-BE49-F238E27FC236}">
                <a16:creationId xmlns:a16="http://schemas.microsoft.com/office/drawing/2014/main" id="{0B530D70-2CE5-A03C-0CBD-7115F3459D72}"/>
              </a:ext>
            </a:extLst>
          </p:cNvPr>
          <p:cNvSpPr txBox="1">
            <a:spLocks/>
          </p:cNvSpPr>
          <p:nvPr/>
        </p:nvSpPr>
        <p:spPr>
          <a:xfrm>
            <a:off x="5338107" y="1734845"/>
            <a:ext cx="6595200" cy="442477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9pPr>
          </a:lstStyle>
          <a:p>
            <a:pPr marL="0" indent="0" algn="just">
              <a:lnSpc>
                <a:spcPct val="150000"/>
              </a:lnSpc>
            </a:pPr>
            <a:r>
              <a:rPr lang="en-US" sz="1867" dirty="0">
                <a:solidFill>
                  <a:schemeClr val="bg1"/>
                </a:solidFill>
              </a:rPr>
              <a:t>In graduate studies, many students find it difficult to achieve good grades because they do not get much support in higher education courses compared to the support that students receive in schools. We can use machine learning for the student grades prediction task so that instructors can help students prepare for topics where student grades were predicted low.in this project, Face attendance system, Quiz, whiteboard , chatbot , timetable, books, notes etc.</a:t>
            </a:r>
          </a:p>
        </p:txBody>
      </p:sp>
      <p:cxnSp>
        <p:nvCxnSpPr>
          <p:cNvPr id="13" name="Google Shape;216;p44">
            <a:extLst>
              <a:ext uri="{FF2B5EF4-FFF2-40B4-BE49-F238E27FC236}">
                <a16:creationId xmlns:a16="http://schemas.microsoft.com/office/drawing/2014/main" id="{FA8525F8-1A1D-E3CF-B894-8C810BAC5427}"/>
              </a:ext>
            </a:extLst>
          </p:cNvPr>
          <p:cNvCxnSpPr/>
          <p:nvPr/>
        </p:nvCxnSpPr>
        <p:spPr>
          <a:xfrm>
            <a:off x="6874987" y="501229"/>
            <a:ext cx="3684000" cy="0"/>
          </a:xfrm>
          <a:prstGeom prst="straightConnector1">
            <a:avLst/>
          </a:prstGeom>
          <a:noFill/>
          <a:ln w="9525" cap="flat" cmpd="sng">
            <a:solidFill>
              <a:srgbClr val="ED7D3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2" name="TextBox 21">
            <a:extLst>
              <a:ext uri="{FF2B5EF4-FFF2-40B4-BE49-F238E27FC236}">
                <a16:creationId xmlns:a16="http://schemas.microsoft.com/office/drawing/2014/main" id="{24D7F31B-3823-2E07-6FE8-DC8708D9274A}"/>
              </a:ext>
            </a:extLst>
          </p:cNvPr>
          <p:cNvSpPr txBox="1"/>
          <p:nvPr/>
        </p:nvSpPr>
        <p:spPr>
          <a:xfrm>
            <a:off x="6715760" y="698382"/>
            <a:ext cx="3271520" cy="584775"/>
          </a:xfrm>
          <a:prstGeom prst="rect">
            <a:avLst/>
          </a:prstGeom>
          <a:noFill/>
        </p:spPr>
        <p:txBody>
          <a:bodyPr wrap="square">
            <a:spAutoFit/>
          </a:bodyPr>
          <a:lstStyle/>
          <a:p>
            <a:r>
              <a:rPr lang="en" sz="3200" kern="0" dirty="0">
                <a:solidFill>
                  <a:srgbClr val="FFAB40"/>
                </a:solidFill>
                <a:latin typeface="Montserrat ExtraBold"/>
                <a:sym typeface="Montserrat ExtraBold"/>
              </a:rPr>
              <a:t>Abstract</a:t>
            </a:r>
            <a:endParaRPr lang="en-IN" sz="2400" dirty="0"/>
          </a:p>
        </p:txBody>
      </p:sp>
      <p:pic>
        <p:nvPicPr>
          <p:cNvPr id="24" name="Picture 23">
            <a:extLst>
              <a:ext uri="{FF2B5EF4-FFF2-40B4-BE49-F238E27FC236}">
                <a16:creationId xmlns:a16="http://schemas.microsoft.com/office/drawing/2014/main" id="{5BEF9A6C-6BFA-BDDC-A121-40BBFC28A6DD}"/>
              </a:ext>
            </a:extLst>
          </p:cNvPr>
          <p:cNvPicPr>
            <a:picLocks noChangeAspect="1"/>
          </p:cNvPicPr>
          <p:nvPr/>
        </p:nvPicPr>
        <p:blipFill>
          <a:blip r:embed="rId3"/>
          <a:stretch>
            <a:fillRect/>
          </a:stretch>
        </p:blipFill>
        <p:spPr>
          <a:xfrm>
            <a:off x="1" y="1158241"/>
            <a:ext cx="4968239" cy="496823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1000"/>
                                        <p:tgtEl>
                                          <p:spTgt spid="22"/>
                                        </p:tgtEl>
                                      </p:cBhvr>
                                    </p:animEffect>
                                    <p:anim calcmode="lin" valueType="num">
                                      <p:cBhvr>
                                        <p:cTn id="15" dur="1000" fill="hold"/>
                                        <p:tgtEl>
                                          <p:spTgt spid="22"/>
                                        </p:tgtEl>
                                        <p:attrNameLst>
                                          <p:attrName>ppt_x</p:attrName>
                                        </p:attrNameLst>
                                      </p:cBhvr>
                                      <p:tavLst>
                                        <p:tav tm="0">
                                          <p:val>
                                            <p:strVal val="#ppt_x"/>
                                          </p:val>
                                        </p:tav>
                                        <p:tav tm="100000">
                                          <p:val>
                                            <p:strVal val="#ppt_x"/>
                                          </p:val>
                                        </p:tav>
                                      </p:tavLst>
                                    </p:anim>
                                    <p:anim calcmode="lin" valueType="num">
                                      <p:cBhvr>
                                        <p:cTn id="1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subTitle" idx="1"/>
          </p:nvPr>
        </p:nvSpPr>
        <p:spPr>
          <a:xfrm>
            <a:off x="3433661" y="4367120"/>
            <a:ext cx="5573600" cy="619600"/>
          </a:xfrm>
          <a:prstGeom prst="rect">
            <a:avLst/>
          </a:prstGeom>
        </p:spPr>
        <p:txBody>
          <a:bodyPr spcFirstLastPara="1" vert="horz" wrap="square" lIns="121900" tIns="121900" rIns="121900" bIns="121900" rtlCol="0" anchor="t" anchorCtr="0">
            <a:noAutofit/>
          </a:bodyPr>
          <a:lstStyle/>
          <a:p>
            <a:pPr marL="0" indent="0"/>
            <a:r>
              <a:rPr lang="en" dirty="0">
                <a:solidFill>
                  <a:schemeClr val="accent2"/>
                </a:solidFill>
              </a:rPr>
              <a:t>—</a:t>
            </a:r>
            <a:r>
              <a:rPr lang="en-IN" dirty="0">
                <a:solidFill>
                  <a:schemeClr val="accent2"/>
                </a:solidFill>
              </a:rPr>
              <a:t>Keith Bachman</a:t>
            </a:r>
            <a:endParaRPr dirty="0">
              <a:solidFill>
                <a:schemeClr val="accent2"/>
              </a:solidFill>
            </a:endParaRPr>
          </a:p>
        </p:txBody>
      </p:sp>
      <p:sp>
        <p:nvSpPr>
          <p:cNvPr id="201" name="Google Shape;201;p42"/>
          <p:cNvSpPr txBox="1">
            <a:spLocks noGrp="1"/>
          </p:cNvSpPr>
          <p:nvPr>
            <p:ph type="ctrTitle"/>
          </p:nvPr>
        </p:nvSpPr>
        <p:spPr>
          <a:xfrm>
            <a:off x="2153921" y="1028400"/>
            <a:ext cx="7701280" cy="3470800"/>
          </a:xfrm>
          <a:prstGeom prst="rect">
            <a:avLst/>
          </a:prstGeom>
        </p:spPr>
        <p:txBody>
          <a:bodyPr spcFirstLastPara="1" vert="horz" wrap="square" lIns="121900" tIns="121900" rIns="121900" bIns="121900" rtlCol="0" anchor="t" anchorCtr="0">
            <a:noAutofit/>
          </a:bodyPr>
          <a:lstStyle/>
          <a:p>
            <a:r>
              <a:rPr lang="en-US" dirty="0"/>
              <a:t>“</a:t>
            </a:r>
            <a:r>
              <a:rPr lang="en-US" sz="3733" dirty="0"/>
              <a:t>Teachers need to integrate technology seamlessly into the curriculum instead of viewing it as an add-on, an afterthought, or an event.”</a:t>
            </a:r>
            <a:endParaRPr dirty="0"/>
          </a:p>
        </p:txBody>
      </p:sp>
      <p:pic>
        <p:nvPicPr>
          <p:cNvPr id="9" name="Picture 8">
            <a:extLst>
              <a:ext uri="{FF2B5EF4-FFF2-40B4-BE49-F238E27FC236}">
                <a16:creationId xmlns:a16="http://schemas.microsoft.com/office/drawing/2014/main" id="{1E9D7B5C-81A4-B27A-3891-A587C651662C}"/>
              </a:ext>
            </a:extLst>
          </p:cNvPr>
          <p:cNvPicPr>
            <a:picLocks noChangeAspect="1"/>
          </p:cNvPicPr>
          <p:nvPr/>
        </p:nvPicPr>
        <p:blipFill>
          <a:blip r:embed="rId3"/>
          <a:stretch>
            <a:fillRect/>
          </a:stretch>
        </p:blipFill>
        <p:spPr>
          <a:xfrm>
            <a:off x="8336071" y="2971800"/>
            <a:ext cx="3886200" cy="38862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1251333" y="593368"/>
            <a:ext cx="4844667" cy="808705"/>
          </a:xfrm>
          <a:prstGeom prst="rect">
            <a:avLst/>
          </a:prstGeom>
        </p:spPr>
        <p:txBody>
          <a:bodyPr spcFirstLastPara="1" vert="horz" wrap="square" lIns="121900" tIns="121900" rIns="121900" bIns="121900" rtlCol="0" anchor="t" anchorCtr="0">
            <a:noAutofit/>
          </a:bodyPr>
          <a:lstStyle/>
          <a:p>
            <a:r>
              <a:rPr lang="en" sz="4800" dirty="0">
                <a:solidFill>
                  <a:schemeClr val="accent2"/>
                </a:solidFill>
              </a:rPr>
              <a:t>Introduction</a:t>
            </a:r>
            <a:endParaRPr sz="4800" dirty="0">
              <a:solidFill>
                <a:schemeClr val="accent2"/>
              </a:solidFill>
            </a:endParaRPr>
          </a:p>
        </p:txBody>
      </p:sp>
      <p:sp>
        <p:nvSpPr>
          <p:cNvPr id="215" name="Google Shape;215;p44"/>
          <p:cNvSpPr txBox="1">
            <a:spLocks noGrp="1"/>
          </p:cNvSpPr>
          <p:nvPr>
            <p:ph type="body" idx="1"/>
          </p:nvPr>
        </p:nvSpPr>
        <p:spPr>
          <a:xfrm>
            <a:off x="558800" y="1402072"/>
            <a:ext cx="10708640" cy="5059688"/>
          </a:xfrm>
          <a:prstGeom prst="rect">
            <a:avLst/>
          </a:prstGeom>
        </p:spPr>
        <p:txBody>
          <a:bodyPr spcFirstLastPara="1" vert="horz" wrap="square" lIns="121900" tIns="121900" rIns="121900" bIns="121900" rtlCol="0" anchor="t" anchorCtr="0">
            <a:noAutofit/>
          </a:bodyPr>
          <a:lstStyle/>
          <a:p>
            <a:pPr marL="186262" indent="0" algn="just">
              <a:lnSpc>
                <a:spcPct val="150000"/>
              </a:lnSpc>
              <a:buNone/>
            </a:pPr>
            <a:r>
              <a:rPr lang="en-IN" sz="2400" dirty="0">
                <a:solidFill>
                  <a:schemeClr val="bg1"/>
                </a:solidFill>
                <a:latin typeface="Montserrat" panose="00000500000000000000" pitchFamily="2" charset="0"/>
                <a:ea typeface="Times New Roman" panose="02020603050405020304" pitchFamily="18" charset="0"/>
              </a:rPr>
              <a:t>Universities are very prestigious places to access higher education Some students need a lot of attention from instructors because if special attention will not be given to those students who are not getting good grades, it could be detrimental to their emotional state and their career in the long run. </a:t>
            </a:r>
            <a:r>
              <a:rPr lang="en-IN" sz="2400" dirty="0">
                <a:solidFill>
                  <a:schemeClr val="bg1"/>
                </a:solidFill>
                <a:latin typeface="Montserrat" panose="00000500000000000000" pitchFamily="2" charset="0"/>
                <a:ea typeface="Calibri" panose="020F0502020204030204" pitchFamily="34" charset="0"/>
              </a:rPr>
              <a:t>By using machine learning algorithms, we can predict how well the students are going to perform so that we can help the students whose grades are predicted low. Student Grades Prediction is based on the problem of regression in machine learning</a:t>
            </a:r>
            <a:endParaRPr lang="en-US" dirty="0">
              <a:solidFill>
                <a:schemeClr val="bg1"/>
              </a:solidFill>
              <a:latin typeface="Montserrat" panose="00000500000000000000" pitchFamily="2" charset="0"/>
            </a:endParaRPr>
          </a:p>
        </p:txBody>
      </p:sp>
      <p:cxnSp>
        <p:nvCxnSpPr>
          <p:cNvPr id="216" name="Google Shape;216;p44"/>
          <p:cNvCxnSpPr/>
          <p:nvPr/>
        </p:nvCxnSpPr>
        <p:spPr>
          <a:xfrm>
            <a:off x="1368267" y="552029"/>
            <a:ext cx="3684000" cy="0"/>
          </a:xfrm>
          <a:prstGeom prst="straightConnector1">
            <a:avLst/>
          </a:prstGeom>
          <a:noFill/>
          <a:ln w="9525" cap="flat" cmpd="sng">
            <a:solidFill>
              <a:schemeClr val="accent2"/>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4" name="Google Shape;214;p44">
            <a:extLst>
              <a:ext uri="{FF2B5EF4-FFF2-40B4-BE49-F238E27FC236}">
                <a16:creationId xmlns:a16="http://schemas.microsoft.com/office/drawing/2014/main" id="{864B0965-22AB-2A71-3C1E-DCFC0C51EF0C}"/>
              </a:ext>
            </a:extLst>
          </p:cNvPr>
          <p:cNvSpPr txBox="1">
            <a:spLocks/>
          </p:cNvSpPr>
          <p:nvPr/>
        </p:nvSpPr>
        <p:spPr>
          <a:xfrm>
            <a:off x="6360160" y="399630"/>
            <a:ext cx="6695440" cy="808705"/>
          </a:xfrm>
          <a:prstGeom prst="rect">
            <a:avLst/>
          </a:prstGeom>
          <a:noFill/>
          <a:ln>
            <a:noFill/>
          </a:ln>
          <a:effectLst>
            <a:outerShdw blurRad="57150" dist="19050" dir="5400000" algn="bl" rotWithShape="0">
              <a:srgbClr val="76A5AF">
                <a:alpha val="88000"/>
              </a:srgbClr>
            </a:outerShdw>
          </a:effectLst>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ontserrat ExtraBold"/>
              <a:buNone/>
              <a:defRPr sz="6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pPr algn="l"/>
            <a:r>
              <a:rPr lang="en-IN" sz="4267" dirty="0">
                <a:solidFill>
                  <a:schemeClr val="accent2"/>
                </a:solidFill>
              </a:rPr>
              <a:t>Face</a:t>
            </a:r>
            <a:r>
              <a:rPr lang="en-IN" sz="4267" dirty="0">
                <a:solidFill>
                  <a:schemeClr val="tx2"/>
                </a:solidFill>
              </a:rPr>
              <a:t> </a:t>
            </a:r>
            <a:r>
              <a:rPr lang="en-IN" sz="4267" dirty="0">
                <a:solidFill>
                  <a:schemeClr val="accent2"/>
                </a:solidFill>
              </a:rPr>
              <a:t>recognition</a:t>
            </a:r>
          </a:p>
        </p:txBody>
      </p:sp>
      <p:cxnSp>
        <p:nvCxnSpPr>
          <p:cNvPr id="5" name="Google Shape;216;p44">
            <a:extLst>
              <a:ext uri="{FF2B5EF4-FFF2-40B4-BE49-F238E27FC236}">
                <a16:creationId xmlns:a16="http://schemas.microsoft.com/office/drawing/2014/main" id="{9749DF47-DFB0-0BFA-A0AA-383FE721D9BC}"/>
              </a:ext>
            </a:extLst>
          </p:cNvPr>
          <p:cNvCxnSpPr>
            <a:cxnSpLocks/>
          </p:cNvCxnSpPr>
          <p:nvPr/>
        </p:nvCxnSpPr>
        <p:spPr>
          <a:xfrm>
            <a:off x="6473573" y="484299"/>
            <a:ext cx="5092907" cy="0"/>
          </a:xfrm>
          <a:prstGeom prst="straightConnector1">
            <a:avLst/>
          </a:prstGeom>
          <a:noFill/>
          <a:ln w="9525" cap="flat" cmpd="sng">
            <a:solidFill>
              <a:srgbClr val="ED7D3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8" name="Picture 7">
            <a:extLst>
              <a:ext uri="{FF2B5EF4-FFF2-40B4-BE49-F238E27FC236}">
                <a16:creationId xmlns:a16="http://schemas.microsoft.com/office/drawing/2014/main" id="{57ECD250-56E9-A7F9-C06D-851BC8F813DF}"/>
              </a:ext>
            </a:extLst>
          </p:cNvPr>
          <p:cNvPicPr>
            <a:picLocks noChangeAspect="1"/>
          </p:cNvPicPr>
          <p:nvPr/>
        </p:nvPicPr>
        <p:blipFill>
          <a:blip r:embed="rId3"/>
          <a:stretch>
            <a:fillRect/>
          </a:stretch>
        </p:blipFill>
        <p:spPr>
          <a:xfrm>
            <a:off x="345440" y="1365805"/>
            <a:ext cx="4996440" cy="4858052"/>
          </a:xfrm>
          <a:prstGeom prst="rect">
            <a:avLst/>
          </a:prstGeom>
        </p:spPr>
      </p:pic>
      <p:sp>
        <p:nvSpPr>
          <p:cNvPr id="9" name="Google Shape;215;p44">
            <a:extLst>
              <a:ext uri="{FF2B5EF4-FFF2-40B4-BE49-F238E27FC236}">
                <a16:creationId xmlns:a16="http://schemas.microsoft.com/office/drawing/2014/main" id="{85AD587B-DD03-A7CE-E7B0-064D05CE5CA5}"/>
              </a:ext>
            </a:extLst>
          </p:cNvPr>
          <p:cNvSpPr txBox="1">
            <a:spLocks/>
          </p:cNvSpPr>
          <p:nvPr/>
        </p:nvSpPr>
        <p:spPr>
          <a:xfrm>
            <a:off x="5862321" y="1564289"/>
            <a:ext cx="5704159" cy="330235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9pPr>
          </a:lstStyle>
          <a:p>
            <a:pPr marL="0" indent="0" algn="just">
              <a:lnSpc>
                <a:spcPct val="150000"/>
              </a:lnSpc>
            </a:pPr>
            <a:r>
              <a:rPr lang="en-US" sz="1867" dirty="0">
                <a:solidFill>
                  <a:schemeClr val="bg1"/>
                </a:solidFill>
              </a:rPr>
              <a:t>Facial recognition is a way of identifying or confirming an individual’s identity using their face. Facial recognition systems can be used to identify people in real-time.</a:t>
            </a:r>
          </a:p>
        </p:txBody>
      </p:sp>
    </p:spTree>
    <p:extLst>
      <p:ext uri="{BB962C8B-B14F-4D97-AF65-F5344CB8AC3E}">
        <p14:creationId xmlns:p14="http://schemas.microsoft.com/office/powerpoint/2010/main" val="3944766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4" name="Google Shape;214;p44">
            <a:extLst>
              <a:ext uri="{FF2B5EF4-FFF2-40B4-BE49-F238E27FC236}">
                <a16:creationId xmlns:a16="http://schemas.microsoft.com/office/drawing/2014/main" id="{864B0965-22AB-2A71-3C1E-DCFC0C51EF0C}"/>
              </a:ext>
            </a:extLst>
          </p:cNvPr>
          <p:cNvSpPr txBox="1">
            <a:spLocks/>
          </p:cNvSpPr>
          <p:nvPr/>
        </p:nvSpPr>
        <p:spPr>
          <a:xfrm>
            <a:off x="6473573" y="470750"/>
            <a:ext cx="4844667" cy="808705"/>
          </a:xfrm>
          <a:prstGeom prst="rect">
            <a:avLst/>
          </a:prstGeom>
          <a:noFill/>
          <a:ln>
            <a:noFill/>
          </a:ln>
          <a:effectLst>
            <a:outerShdw blurRad="57150" dist="19050" dir="5400000" algn="bl" rotWithShape="0">
              <a:srgbClr val="76A5AF">
                <a:alpha val="88000"/>
              </a:srgbClr>
            </a:outerShdw>
          </a:effectLst>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ontserrat ExtraBold"/>
              <a:buNone/>
              <a:defRPr sz="6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pPr algn="l"/>
            <a:r>
              <a:rPr lang="en-IN" sz="5333" dirty="0">
                <a:solidFill>
                  <a:schemeClr val="accent2"/>
                </a:solidFill>
              </a:rPr>
              <a:t>Chatbot</a:t>
            </a:r>
          </a:p>
        </p:txBody>
      </p:sp>
      <p:cxnSp>
        <p:nvCxnSpPr>
          <p:cNvPr id="5" name="Google Shape;216;p44">
            <a:extLst>
              <a:ext uri="{FF2B5EF4-FFF2-40B4-BE49-F238E27FC236}">
                <a16:creationId xmlns:a16="http://schemas.microsoft.com/office/drawing/2014/main" id="{9749DF47-DFB0-0BFA-A0AA-383FE721D9BC}"/>
              </a:ext>
            </a:extLst>
          </p:cNvPr>
          <p:cNvCxnSpPr>
            <a:cxnSpLocks/>
          </p:cNvCxnSpPr>
          <p:nvPr/>
        </p:nvCxnSpPr>
        <p:spPr>
          <a:xfrm>
            <a:off x="6473573" y="484299"/>
            <a:ext cx="5092907" cy="0"/>
          </a:xfrm>
          <a:prstGeom prst="straightConnector1">
            <a:avLst/>
          </a:prstGeom>
          <a:noFill/>
          <a:ln w="9525" cap="flat" cmpd="sng">
            <a:solidFill>
              <a:srgbClr val="ED7D3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7" name="Picture 6">
            <a:extLst>
              <a:ext uri="{FF2B5EF4-FFF2-40B4-BE49-F238E27FC236}">
                <a16:creationId xmlns:a16="http://schemas.microsoft.com/office/drawing/2014/main" id="{9D2C21A4-6FF1-5E85-C309-AFA47CDCCA88}"/>
              </a:ext>
            </a:extLst>
          </p:cNvPr>
          <p:cNvPicPr>
            <a:picLocks noChangeAspect="1"/>
          </p:cNvPicPr>
          <p:nvPr/>
        </p:nvPicPr>
        <p:blipFill>
          <a:blip r:embed="rId3"/>
          <a:stretch>
            <a:fillRect/>
          </a:stretch>
        </p:blipFill>
        <p:spPr>
          <a:xfrm>
            <a:off x="533400" y="1084580"/>
            <a:ext cx="4688840" cy="4688840"/>
          </a:xfrm>
          <a:prstGeom prst="rect">
            <a:avLst/>
          </a:prstGeom>
        </p:spPr>
      </p:pic>
      <p:sp>
        <p:nvSpPr>
          <p:cNvPr id="8" name="Google Shape;215;p44">
            <a:extLst>
              <a:ext uri="{FF2B5EF4-FFF2-40B4-BE49-F238E27FC236}">
                <a16:creationId xmlns:a16="http://schemas.microsoft.com/office/drawing/2014/main" id="{EFAC8350-5CE6-E3DF-CA6C-7A2AE5040660}"/>
              </a:ext>
            </a:extLst>
          </p:cNvPr>
          <p:cNvSpPr txBox="1">
            <a:spLocks/>
          </p:cNvSpPr>
          <p:nvPr/>
        </p:nvSpPr>
        <p:spPr>
          <a:xfrm>
            <a:off x="5496560" y="1734846"/>
            <a:ext cx="6436747" cy="329435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9pPr>
          </a:lstStyle>
          <a:p>
            <a:pPr marL="0" indent="0" algn="just">
              <a:lnSpc>
                <a:spcPct val="150000"/>
              </a:lnSpc>
            </a:pPr>
            <a:r>
              <a:rPr lang="en-US" sz="1867" dirty="0">
                <a:solidFill>
                  <a:schemeClr val="bg1"/>
                </a:solidFill>
              </a:rPr>
              <a:t>Anyone who has been through school would relate to the struggle of balancing school work, social life and extracurricular activities. Here’s where chatbots come in: not only are they fun and engaging, they’re also really great tools to help you keep your busy life in check</a:t>
            </a:r>
          </a:p>
        </p:txBody>
      </p:sp>
    </p:spTree>
    <p:extLst>
      <p:ext uri="{BB962C8B-B14F-4D97-AF65-F5344CB8AC3E}">
        <p14:creationId xmlns:p14="http://schemas.microsoft.com/office/powerpoint/2010/main" val="3816216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4" name="Google Shape;214;p44">
            <a:extLst>
              <a:ext uri="{FF2B5EF4-FFF2-40B4-BE49-F238E27FC236}">
                <a16:creationId xmlns:a16="http://schemas.microsoft.com/office/drawing/2014/main" id="{864B0965-22AB-2A71-3C1E-DCFC0C51EF0C}"/>
              </a:ext>
            </a:extLst>
          </p:cNvPr>
          <p:cNvSpPr txBox="1">
            <a:spLocks/>
          </p:cNvSpPr>
          <p:nvPr/>
        </p:nvSpPr>
        <p:spPr>
          <a:xfrm>
            <a:off x="6473573" y="484299"/>
            <a:ext cx="4844667" cy="808705"/>
          </a:xfrm>
          <a:prstGeom prst="rect">
            <a:avLst/>
          </a:prstGeom>
          <a:noFill/>
          <a:ln>
            <a:noFill/>
          </a:ln>
          <a:effectLst>
            <a:outerShdw blurRad="57150" dist="19050" dir="5400000" algn="bl" rotWithShape="0">
              <a:srgbClr val="76A5AF">
                <a:alpha val="88000"/>
              </a:srgbClr>
            </a:outerShdw>
          </a:effectLst>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ontserrat ExtraBold"/>
              <a:buNone/>
              <a:defRPr sz="6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pPr algn="l"/>
            <a:r>
              <a:rPr lang="en-IN" sz="5333" dirty="0">
                <a:solidFill>
                  <a:schemeClr val="accent2"/>
                </a:solidFill>
              </a:rPr>
              <a:t>Quiz</a:t>
            </a:r>
            <a:r>
              <a:rPr lang="en-IN" sz="5333" dirty="0">
                <a:solidFill>
                  <a:schemeClr val="tx2"/>
                </a:solidFill>
              </a:rPr>
              <a:t> </a:t>
            </a:r>
            <a:r>
              <a:rPr lang="en-IN" sz="5333" dirty="0">
                <a:solidFill>
                  <a:schemeClr val="accent2"/>
                </a:solidFill>
              </a:rPr>
              <a:t>Weekly</a:t>
            </a:r>
          </a:p>
        </p:txBody>
      </p:sp>
      <p:cxnSp>
        <p:nvCxnSpPr>
          <p:cNvPr id="5" name="Google Shape;216;p44">
            <a:extLst>
              <a:ext uri="{FF2B5EF4-FFF2-40B4-BE49-F238E27FC236}">
                <a16:creationId xmlns:a16="http://schemas.microsoft.com/office/drawing/2014/main" id="{9749DF47-DFB0-0BFA-A0AA-383FE721D9BC}"/>
              </a:ext>
            </a:extLst>
          </p:cNvPr>
          <p:cNvCxnSpPr>
            <a:cxnSpLocks/>
          </p:cNvCxnSpPr>
          <p:nvPr/>
        </p:nvCxnSpPr>
        <p:spPr>
          <a:xfrm>
            <a:off x="6473573" y="484299"/>
            <a:ext cx="5092907" cy="0"/>
          </a:xfrm>
          <a:prstGeom prst="straightConnector1">
            <a:avLst/>
          </a:prstGeom>
          <a:noFill/>
          <a:ln w="9525" cap="flat" cmpd="sng">
            <a:solidFill>
              <a:srgbClr val="ED7D3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a:extLst>
              <a:ext uri="{FF2B5EF4-FFF2-40B4-BE49-F238E27FC236}">
                <a16:creationId xmlns:a16="http://schemas.microsoft.com/office/drawing/2014/main" id="{D75C2F0C-05E6-850B-814A-05386766F748}"/>
              </a:ext>
            </a:extLst>
          </p:cNvPr>
          <p:cNvPicPr>
            <a:picLocks noChangeAspect="1"/>
          </p:cNvPicPr>
          <p:nvPr/>
        </p:nvPicPr>
        <p:blipFill>
          <a:blip r:embed="rId3"/>
          <a:stretch>
            <a:fillRect/>
          </a:stretch>
        </p:blipFill>
        <p:spPr>
          <a:xfrm>
            <a:off x="6096001" y="1503681"/>
            <a:ext cx="5090159" cy="5090159"/>
          </a:xfrm>
          <a:prstGeom prst="rect">
            <a:avLst/>
          </a:prstGeom>
        </p:spPr>
      </p:pic>
    </p:spTree>
    <p:extLst>
      <p:ext uri="{BB962C8B-B14F-4D97-AF65-F5344CB8AC3E}">
        <p14:creationId xmlns:p14="http://schemas.microsoft.com/office/powerpoint/2010/main" val="1904715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4" name="Google Shape;214;p44">
            <a:extLst>
              <a:ext uri="{FF2B5EF4-FFF2-40B4-BE49-F238E27FC236}">
                <a16:creationId xmlns:a16="http://schemas.microsoft.com/office/drawing/2014/main" id="{864B0965-22AB-2A71-3C1E-DCFC0C51EF0C}"/>
              </a:ext>
            </a:extLst>
          </p:cNvPr>
          <p:cNvSpPr txBox="1">
            <a:spLocks/>
          </p:cNvSpPr>
          <p:nvPr/>
        </p:nvSpPr>
        <p:spPr>
          <a:xfrm>
            <a:off x="4033520" y="484300"/>
            <a:ext cx="8585200" cy="808705"/>
          </a:xfrm>
          <a:prstGeom prst="rect">
            <a:avLst/>
          </a:prstGeom>
          <a:noFill/>
          <a:ln>
            <a:noFill/>
          </a:ln>
          <a:effectLst>
            <a:outerShdw blurRad="57150" dist="19050" dir="5400000" algn="bl" rotWithShape="0">
              <a:srgbClr val="76A5AF">
                <a:alpha val="88000"/>
              </a:srgbClr>
            </a:outerShdw>
          </a:effectLst>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ontserrat ExtraBold"/>
              <a:buNone/>
              <a:defRPr sz="6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pPr algn="l"/>
            <a:r>
              <a:rPr lang="en-IN" sz="5333" dirty="0">
                <a:solidFill>
                  <a:schemeClr val="accent2"/>
                </a:solidFill>
              </a:rPr>
              <a:t>Student</a:t>
            </a:r>
            <a:r>
              <a:rPr lang="en-IN" sz="5333" dirty="0">
                <a:solidFill>
                  <a:schemeClr val="tx2"/>
                </a:solidFill>
              </a:rPr>
              <a:t> </a:t>
            </a:r>
            <a:r>
              <a:rPr lang="en-IN" sz="5333" dirty="0">
                <a:solidFill>
                  <a:schemeClr val="accent2"/>
                </a:solidFill>
              </a:rPr>
              <a:t>Performance</a:t>
            </a:r>
          </a:p>
        </p:txBody>
      </p:sp>
      <p:cxnSp>
        <p:nvCxnSpPr>
          <p:cNvPr id="5" name="Google Shape;216;p44">
            <a:extLst>
              <a:ext uri="{FF2B5EF4-FFF2-40B4-BE49-F238E27FC236}">
                <a16:creationId xmlns:a16="http://schemas.microsoft.com/office/drawing/2014/main" id="{9749DF47-DFB0-0BFA-A0AA-383FE721D9BC}"/>
              </a:ext>
            </a:extLst>
          </p:cNvPr>
          <p:cNvCxnSpPr>
            <a:cxnSpLocks/>
          </p:cNvCxnSpPr>
          <p:nvPr/>
        </p:nvCxnSpPr>
        <p:spPr>
          <a:xfrm>
            <a:off x="4185920" y="484299"/>
            <a:ext cx="7380560" cy="0"/>
          </a:xfrm>
          <a:prstGeom prst="straightConnector1">
            <a:avLst/>
          </a:prstGeom>
          <a:noFill/>
          <a:ln w="9525" cap="flat" cmpd="sng">
            <a:solidFill>
              <a:srgbClr val="ED7D3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6" name="Picture 5">
            <a:extLst>
              <a:ext uri="{FF2B5EF4-FFF2-40B4-BE49-F238E27FC236}">
                <a16:creationId xmlns:a16="http://schemas.microsoft.com/office/drawing/2014/main" id="{893F7A60-DA83-AA68-3ADF-9906CFBD2810}"/>
              </a:ext>
            </a:extLst>
          </p:cNvPr>
          <p:cNvPicPr>
            <a:picLocks noChangeAspect="1"/>
          </p:cNvPicPr>
          <p:nvPr/>
        </p:nvPicPr>
        <p:blipFill>
          <a:blip r:embed="rId3"/>
          <a:stretch>
            <a:fillRect/>
          </a:stretch>
        </p:blipFill>
        <p:spPr>
          <a:xfrm>
            <a:off x="274320" y="1501981"/>
            <a:ext cx="4871720" cy="4871720"/>
          </a:xfrm>
          <a:prstGeom prst="rect">
            <a:avLst/>
          </a:prstGeom>
        </p:spPr>
      </p:pic>
      <p:sp>
        <p:nvSpPr>
          <p:cNvPr id="8" name="TextBox 7">
            <a:extLst>
              <a:ext uri="{FF2B5EF4-FFF2-40B4-BE49-F238E27FC236}">
                <a16:creationId xmlns:a16="http://schemas.microsoft.com/office/drawing/2014/main" id="{DADDE78E-A3D4-A22B-2C44-EA75CDE97CF6}"/>
              </a:ext>
            </a:extLst>
          </p:cNvPr>
          <p:cNvSpPr txBox="1"/>
          <p:nvPr/>
        </p:nvSpPr>
        <p:spPr>
          <a:xfrm>
            <a:off x="5588000" y="2367280"/>
            <a:ext cx="5908040" cy="2965364"/>
          </a:xfrm>
          <a:prstGeom prst="rect">
            <a:avLst/>
          </a:prstGeom>
          <a:noFill/>
        </p:spPr>
        <p:txBody>
          <a:bodyPr wrap="square">
            <a:spAutoFit/>
          </a:bodyPr>
          <a:lstStyle/>
          <a:p>
            <a:pPr algn="just"/>
            <a:r>
              <a:rPr lang="en-US" sz="2667" dirty="0">
                <a:solidFill>
                  <a:schemeClr val="bg1"/>
                </a:solidFill>
                <a:latin typeface="MuseoSans"/>
              </a:rPr>
              <a:t>By using machine learning algorithms, we can predict how well the students are going to perform so that we can help the students whose grades are predicted low. Student Grades Prediction is based on the problem of regression in machine learning.</a:t>
            </a:r>
            <a:endParaRPr lang="en-IN" sz="2667" dirty="0">
              <a:solidFill>
                <a:schemeClr val="bg1"/>
              </a:solidFill>
            </a:endParaRPr>
          </a:p>
        </p:txBody>
      </p:sp>
    </p:spTree>
    <p:extLst>
      <p:ext uri="{BB962C8B-B14F-4D97-AF65-F5344CB8AC3E}">
        <p14:creationId xmlns:p14="http://schemas.microsoft.com/office/powerpoint/2010/main" val="22966126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407</Words>
  <Application>Microsoft Office PowerPoint</Application>
  <PresentationFormat>Widescreen</PresentationFormat>
  <Paragraphs>40</Paragraphs>
  <Slides>12</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vt:lpstr>
      <vt:lpstr>Calibri Light</vt:lpstr>
      <vt:lpstr>Montserrat</vt:lpstr>
      <vt:lpstr>Montserrat ExtraBold</vt:lpstr>
      <vt:lpstr>Montserrat ExtraLight</vt:lpstr>
      <vt:lpstr>MuseoSans</vt:lpstr>
      <vt:lpstr>Office Theme</vt:lpstr>
      <vt:lpstr>ClassTECH</vt:lpstr>
      <vt:lpstr>01</vt:lpstr>
      <vt:lpstr>PowerPoint Presentation</vt:lpstr>
      <vt:lpstr>“Teachers need to integrate technology seamlessly into the curriculum instead of viewing it as an add-on, an afterthought, or an event.”</vt:lpstr>
      <vt:lpstr>Introduction</vt:lpstr>
      <vt:lpstr>PowerPoint Presentation</vt:lpstr>
      <vt:lpstr>PowerPoint Presentation</vt:lpstr>
      <vt:lpstr>PowerPoint Presentation</vt:lpstr>
      <vt:lpstr>PowerPoint Presentation</vt:lpstr>
      <vt:lpstr>PowerPoint Presentation</vt:lpstr>
      <vt:lpstr>Technologies</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ClassTECH</dc:title>
  <dc:creator>soham manjrekar</dc:creator>
  <cp:lastModifiedBy>soham manjrekar</cp:lastModifiedBy>
  <cp:revision>2</cp:revision>
  <dcterms:created xsi:type="dcterms:W3CDTF">2023-02-08T19:04:34Z</dcterms:created>
  <dcterms:modified xsi:type="dcterms:W3CDTF">2023-02-08T19:19:05Z</dcterms:modified>
</cp:coreProperties>
</file>